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1735" r:id="rId3"/>
    <p:sldId id="262" r:id="rId4"/>
    <p:sldId id="1790" r:id="rId5"/>
    <p:sldId id="1792" r:id="rId6"/>
    <p:sldId id="1798" r:id="rId7"/>
    <p:sldId id="1799" r:id="rId8"/>
    <p:sldId id="1797" r:id="rId9"/>
    <p:sldId id="1791" r:id="rId10"/>
    <p:sldId id="1793" r:id="rId11"/>
    <p:sldId id="1796" r:id="rId12"/>
    <p:sldId id="1812" r:id="rId13"/>
    <p:sldId id="1800" r:id="rId14"/>
    <p:sldId id="1811" r:id="rId15"/>
    <p:sldId id="1810" r:id="rId16"/>
    <p:sldId id="1820" r:id="rId17"/>
    <p:sldId id="1809" r:id="rId18"/>
    <p:sldId id="1704" r:id="rId19"/>
    <p:sldId id="1795" r:id="rId20"/>
    <p:sldId id="1813" r:id="rId21"/>
    <p:sldId id="1814" r:id="rId22"/>
    <p:sldId id="1815" r:id="rId23"/>
    <p:sldId id="1816" r:id="rId24"/>
    <p:sldId id="1817" r:id="rId25"/>
    <p:sldId id="1818" r:id="rId26"/>
    <p:sldId id="1819" r:id="rId27"/>
    <p:sldId id="1705" r:id="rId28"/>
    <p:sldId id="1821" r:id="rId29"/>
    <p:sldId id="1794" r:id="rId30"/>
    <p:sldId id="1706" r:id="rId31"/>
    <p:sldId id="1803" r:id="rId32"/>
    <p:sldId id="1806" r:id="rId33"/>
    <p:sldId id="1807" r:id="rId34"/>
    <p:sldId id="1808" r:id="rId35"/>
    <p:sldId id="1804" r:id="rId36"/>
    <p:sldId id="1805" r:id="rId37"/>
    <p:sldId id="26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5767B4"/>
    <a:srgbClr val="8064A2"/>
    <a:srgbClr val="953735"/>
    <a:srgbClr val="5EAFA6"/>
    <a:srgbClr val="A9E4F1"/>
    <a:srgbClr val="FA7704"/>
    <a:srgbClr val="6179A8"/>
    <a:srgbClr val="5CB565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 autoAdjust="0"/>
    <p:restoredTop sz="65728"/>
  </p:normalViewPr>
  <p:slideViewPr>
    <p:cSldViewPr snapToGrid="0">
      <p:cViewPr varScale="1">
        <p:scale>
          <a:sx n="76" d="100"/>
          <a:sy n="76" d="100"/>
        </p:scale>
        <p:origin x="162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B57632-B453-418C-8B88-9B695DE9CDBF}" type="doc">
      <dgm:prSet loTypeId="urn:microsoft.com/office/officeart/2005/8/layout/hChevron3" loCatId="process" qsTypeId="urn:microsoft.com/office/officeart/2005/8/quickstyle/simple4" qsCatId="simple" csTypeId="urn:microsoft.com/office/officeart/2005/8/colors/colorful3" csCatId="colorful" phldr="1"/>
      <dgm:spPr/>
    </dgm:pt>
    <dgm:pt modelId="{7F17BBF3-CF81-4CDD-A4AA-50861AD39312}">
      <dgm:prSet phldrT="[文本]" custT="1"/>
      <dgm:spPr/>
      <dgm:t>
        <a:bodyPr/>
        <a:lstStyle/>
        <a:p>
          <a:r>
            <a:rPr lang="en-US" altLang="zh-Hans" sz="1800" b="1" dirty="0"/>
            <a:t>Data</a:t>
          </a:r>
          <a:r>
            <a:rPr lang="zh-Hans" altLang="en-US" sz="1800" b="1" dirty="0"/>
            <a:t> </a:t>
          </a:r>
          <a:r>
            <a:rPr lang="en-US" altLang="zh-Hans" sz="1800" b="1" dirty="0"/>
            <a:t>Collecting</a:t>
          </a:r>
          <a:endParaRPr lang="zh-CN" altLang="en-US" sz="1800" b="1" dirty="0"/>
        </a:p>
      </dgm:t>
    </dgm:pt>
    <dgm:pt modelId="{4349B4B1-0DB3-4106-91D6-8AC42C68216D}" type="parTrans" cxnId="{5AEC0982-5797-439E-9BF1-8A6C972A3B16}">
      <dgm:prSet/>
      <dgm:spPr/>
      <dgm:t>
        <a:bodyPr/>
        <a:lstStyle/>
        <a:p>
          <a:endParaRPr lang="zh-CN" altLang="en-US"/>
        </a:p>
      </dgm:t>
    </dgm:pt>
    <dgm:pt modelId="{7481380F-AA59-46C2-ACF7-C79ED90B5F85}" type="sibTrans" cxnId="{5AEC0982-5797-439E-9BF1-8A6C972A3B16}">
      <dgm:prSet/>
      <dgm:spPr/>
      <dgm:t>
        <a:bodyPr/>
        <a:lstStyle/>
        <a:p>
          <a:endParaRPr lang="zh-CN" altLang="en-US"/>
        </a:p>
      </dgm:t>
    </dgm:pt>
    <dgm:pt modelId="{97E51D8D-CE6D-4CE4-84E1-B03B9F90D3E7}">
      <dgm:prSet custT="1"/>
      <dgm:spPr/>
      <dgm:t>
        <a:bodyPr/>
        <a:lstStyle/>
        <a:p>
          <a:r>
            <a:rPr lang="en-US" altLang="zh-Hans" sz="1800" b="1"/>
            <a:t>Data</a:t>
          </a:r>
          <a:r>
            <a:rPr lang="zh-Hans" altLang="en-US" sz="1800" b="1"/>
            <a:t> </a:t>
          </a:r>
          <a:r>
            <a:rPr lang="en-US" altLang="zh-Hans" sz="1800" b="1"/>
            <a:t>Processing</a:t>
          </a:r>
          <a:endParaRPr lang="en-US" sz="1800" b="1" dirty="0"/>
        </a:p>
      </dgm:t>
    </dgm:pt>
    <dgm:pt modelId="{2F58B0CD-D78D-415B-84DC-7A0F20E06918}" type="parTrans" cxnId="{06A90B68-8398-4717-95C0-9DF02B54AB0C}">
      <dgm:prSet/>
      <dgm:spPr/>
      <dgm:t>
        <a:bodyPr/>
        <a:lstStyle/>
        <a:p>
          <a:endParaRPr lang="zh-CN" altLang="en-US"/>
        </a:p>
      </dgm:t>
    </dgm:pt>
    <dgm:pt modelId="{C516CB24-CE20-4F8D-B819-536D268BEA34}" type="sibTrans" cxnId="{06A90B68-8398-4717-95C0-9DF02B54AB0C}">
      <dgm:prSet/>
      <dgm:spPr/>
      <dgm:t>
        <a:bodyPr/>
        <a:lstStyle/>
        <a:p>
          <a:endParaRPr lang="zh-CN" altLang="en-US"/>
        </a:p>
      </dgm:t>
    </dgm:pt>
    <dgm:pt modelId="{871BF391-38AE-48B1-A2AD-A1C5F33F520A}">
      <dgm:prSet custT="1"/>
      <dgm:spPr/>
      <dgm:t>
        <a:bodyPr/>
        <a:lstStyle/>
        <a:p>
          <a:r>
            <a:rPr lang="en-US" altLang="zh-Hans" sz="1800" b="1" dirty="0"/>
            <a:t>Object</a:t>
          </a:r>
          <a:r>
            <a:rPr lang="zh-Hans" altLang="en-US" sz="1800" b="1" dirty="0"/>
            <a:t> </a:t>
          </a:r>
          <a:r>
            <a:rPr lang="en-US" altLang="zh-Hans" sz="1800" b="1" dirty="0"/>
            <a:t>Classification</a:t>
          </a:r>
          <a:endParaRPr lang="en-US" sz="1800" b="1" dirty="0"/>
        </a:p>
      </dgm:t>
    </dgm:pt>
    <dgm:pt modelId="{22697DA6-3829-4605-A0BF-5E9774288A6E}" type="parTrans" cxnId="{4D247C04-C702-4BBD-81CB-488F8671F8C0}">
      <dgm:prSet/>
      <dgm:spPr/>
      <dgm:t>
        <a:bodyPr/>
        <a:lstStyle/>
        <a:p>
          <a:endParaRPr lang="zh-CN" altLang="en-US"/>
        </a:p>
      </dgm:t>
    </dgm:pt>
    <dgm:pt modelId="{850824D6-78C6-49DC-B164-6727257ED43F}" type="sibTrans" cxnId="{4D247C04-C702-4BBD-81CB-488F8671F8C0}">
      <dgm:prSet/>
      <dgm:spPr/>
      <dgm:t>
        <a:bodyPr/>
        <a:lstStyle/>
        <a:p>
          <a:endParaRPr lang="zh-CN" altLang="en-US"/>
        </a:p>
      </dgm:t>
    </dgm:pt>
    <dgm:pt modelId="{5F129396-944A-4DE6-BA2E-940D95333D74}">
      <dgm:prSet custT="1"/>
      <dgm:spPr/>
      <dgm:t>
        <a:bodyPr/>
        <a:lstStyle/>
        <a:p>
          <a:r>
            <a:rPr lang="en-US" altLang="zh-Hans" sz="1800" b="1" dirty="0"/>
            <a:t>Human</a:t>
          </a:r>
          <a:r>
            <a:rPr lang="zh-Hans" altLang="en-US" sz="1800" b="1" dirty="0"/>
            <a:t> </a:t>
          </a:r>
          <a:r>
            <a:rPr lang="en-US" altLang="zh-Hans" sz="1800" b="1" dirty="0"/>
            <a:t>Verification</a:t>
          </a:r>
          <a:endParaRPr lang="en-US" sz="1800" b="1" dirty="0"/>
        </a:p>
      </dgm:t>
    </dgm:pt>
    <dgm:pt modelId="{3DA93144-B4FD-4275-884B-3437654D3DEC}" type="parTrans" cxnId="{87C69EBD-71C4-4799-BD9E-239789BF8FAF}">
      <dgm:prSet/>
      <dgm:spPr/>
      <dgm:t>
        <a:bodyPr/>
        <a:lstStyle/>
        <a:p>
          <a:endParaRPr lang="zh-CN" altLang="en-US"/>
        </a:p>
      </dgm:t>
    </dgm:pt>
    <dgm:pt modelId="{6165A429-5B5A-4501-96D2-8F0962E9C87D}" type="sibTrans" cxnId="{87C69EBD-71C4-4799-BD9E-239789BF8FAF}">
      <dgm:prSet/>
      <dgm:spPr/>
      <dgm:t>
        <a:bodyPr/>
        <a:lstStyle/>
        <a:p>
          <a:endParaRPr lang="zh-CN" altLang="en-US"/>
        </a:p>
      </dgm:t>
    </dgm:pt>
    <dgm:pt modelId="{AA6F2DF2-1B55-4158-936F-9B22A231DA07}" type="pres">
      <dgm:prSet presAssocID="{00B57632-B453-418C-8B88-9B695DE9CDBF}" presName="Name0" presStyleCnt="0">
        <dgm:presLayoutVars>
          <dgm:dir/>
          <dgm:resizeHandles val="exact"/>
        </dgm:presLayoutVars>
      </dgm:prSet>
      <dgm:spPr/>
    </dgm:pt>
    <dgm:pt modelId="{2AEBE0EA-BBC2-4F00-9FED-7F22A0F446A6}" type="pres">
      <dgm:prSet presAssocID="{7F17BBF3-CF81-4CDD-A4AA-50861AD39312}" presName="parTxOnly" presStyleLbl="node1" presStyleIdx="0" presStyleCnt="4">
        <dgm:presLayoutVars>
          <dgm:bulletEnabled val="1"/>
        </dgm:presLayoutVars>
      </dgm:prSet>
      <dgm:spPr/>
    </dgm:pt>
    <dgm:pt modelId="{DBABF488-37FC-4091-A364-B4AE65BEF90D}" type="pres">
      <dgm:prSet presAssocID="{7481380F-AA59-46C2-ACF7-C79ED90B5F85}" presName="parSpace" presStyleCnt="0"/>
      <dgm:spPr/>
    </dgm:pt>
    <dgm:pt modelId="{8ADE93D7-0D45-402F-A597-E65E1E89C757}" type="pres">
      <dgm:prSet presAssocID="{97E51D8D-CE6D-4CE4-84E1-B03B9F90D3E7}" presName="parTxOnly" presStyleLbl="node1" presStyleIdx="1" presStyleCnt="4">
        <dgm:presLayoutVars>
          <dgm:bulletEnabled val="1"/>
        </dgm:presLayoutVars>
      </dgm:prSet>
      <dgm:spPr/>
    </dgm:pt>
    <dgm:pt modelId="{78C7D647-5DD2-407F-8E60-ADADF78AF3B4}" type="pres">
      <dgm:prSet presAssocID="{C516CB24-CE20-4F8D-B819-536D268BEA34}" presName="parSpace" presStyleCnt="0"/>
      <dgm:spPr/>
    </dgm:pt>
    <dgm:pt modelId="{D5FAB226-5AF4-4C62-B870-8EE638D5C879}" type="pres">
      <dgm:prSet presAssocID="{871BF391-38AE-48B1-A2AD-A1C5F33F520A}" presName="parTxOnly" presStyleLbl="node1" presStyleIdx="2" presStyleCnt="4">
        <dgm:presLayoutVars>
          <dgm:bulletEnabled val="1"/>
        </dgm:presLayoutVars>
      </dgm:prSet>
      <dgm:spPr/>
    </dgm:pt>
    <dgm:pt modelId="{02A5E644-7F32-42BE-82C3-4CE31C343412}" type="pres">
      <dgm:prSet presAssocID="{850824D6-78C6-49DC-B164-6727257ED43F}" presName="parSpace" presStyleCnt="0"/>
      <dgm:spPr/>
    </dgm:pt>
    <dgm:pt modelId="{2825DF65-CA76-47E9-AFCA-D8A7F1C0C5C5}" type="pres">
      <dgm:prSet presAssocID="{5F129396-944A-4DE6-BA2E-940D95333D7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4D247C04-C702-4BBD-81CB-488F8671F8C0}" srcId="{00B57632-B453-418C-8B88-9B695DE9CDBF}" destId="{871BF391-38AE-48B1-A2AD-A1C5F33F520A}" srcOrd="2" destOrd="0" parTransId="{22697DA6-3829-4605-A0BF-5E9774288A6E}" sibTransId="{850824D6-78C6-49DC-B164-6727257ED43F}"/>
    <dgm:cxn modelId="{D93A4813-263B-48CB-8592-FCC607BC9A30}" type="presOf" srcId="{97E51D8D-CE6D-4CE4-84E1-B03B9F90D3E7}" destId="{8ADE93D7-0D45-402F-A597-E65E1E89C757}" srcOrd="0" destOrd="0" presId="urn:microsoft.com/office/officeart/2005/8/layout/hChevron3"/>
    <dgm:cxn modelId="{C486C72E-EDE2-4AD3-983E-5966F81FFADE}" type="presOf" srcId="{7F17BBF3-CF81-4CDD-A4AA-50861AD39312}" destId="{2AEBE0EA-BBC2-4F00-9FED-7F22A0F446A6}" srcOrd="0" destOrd="0" presId="urn:microsoft.com/office/officeart/2005/8/layout/hChevron3"/>
    <dgm:cxn modelId="{5472074F-3AE7-4B86-95AA-43F59FA87CBA}" type="presOf" srcId="{5F129396-944A-4DE6-BA2E-940D95333D74}" destId="{2825DF65-CA76-47E9-AFCA-D8A7F1C0C5C5}" srcOrd="0" destOrd="0" presId="urn:microsoft.com/office/officeart/2005/8/layout/hChevron3"/>
    <dgm:cxn modelId="{47446A65-85C0-4F02-9963-F043918F3AAC}" type="presOf" srcId="{871BF391-38AE-48B1-A2AD-A1C5F33F520A}" destId="{D5FAB226-5AF4-4C62-B870-8EE638D5C879}" srcOrd="0" destOrd="0" presId="urn:microsoft.com/office/officeart/2005/8/layout/hChevron3"/>
    <dgm:cxn modelId="{06A90B68-8398-4717-95C0-9DF02B54AB0C}" srcId="{00B57632-B453-418C-8B88-9B695DE9CDBF}" destId="{97E51D8D-CE6D-4CE4-84E1-B03B9F90D3E7}" srcOrd="1" destOrd="0" parTransId="{2F58B0CD-D78D-415B-84DC-7A0F20E06918}" sibTransId="{C516CB24-CE20-4F8D-B819-536D268BEA34}"/>
    <dgm:cxn modelId="{5AEC0982-5797-439E-9BF1-8A6C972A3B16}" srcId="{00B57632-B453-418C-8B88-9B695DE9CDBF}" destId="{7F17BBF3-CF81-4CDD-A4AA-50861AD39312}" srcOrd="0" destOrd="0" parTransId="{4349B4B1-0DB3-4106-91D6-8AC42C68216D}" sibTransId="{7481380F-AA59-46C2-ACF7-C79ED90B5F85}"/>
    <dgm:cxn modelId="{60016A86-41FD-4CA1-BA73-4D6671CC59F0}" type="presOf" srcId="{00B57632-B453-418C-8B88-9B695DE9CDBF}" destId="{AA6F2DF2-1B55-4158-936F-9B22A231DA07}" srcOrd="0" destOrd="0" presId="urn:microsoft.com/office/officeart/2005/8/layout/hChevron3"/>
    <dgm:cxn modelId="{87C69EBD-71C4-4799-BD9E-239789BF8FAF}" srcId="{00B57632-B453-418C-8B88-9B695DE9CDBF}" destId="{5F129396-944A-4DE6-BA2E-940D95333D74}" srcOrd="3" destOrd="0" parTransId="{3DA93144-B4FD-4275-884B-3437654D3DEC}" sibTransId="{6165A429-5B5A-4501-96D2-8F0962E9C87D}"/>
    <dgm:cxn modelId="{C6D7BA52-8907-466E-A952-7663ADCAD758}" type="presParOf" srcId="{AA6F2DF2-1B55-4158-936F-9B22A231DA07}" destId="{2AEBE0EA-BBC2-4F00-9FED-7F22A0F446A6}" srcOrd="0" destOrd="0" presId="urn:microsoft.com/office/officeart/2005/8/layout/hChevron3"/>
    <dgm:cxn modelId="{F072E345-1FE7-4939-9100-CE97FB781A79}" type="presParOf" srcId="{AA6F2DF2-1B55-4158-936F-9B22A231DA07}" destId="{DBABF488-37FC-4091-A364-B4AE65BEF90D}" srcOrd="1" destOrd="0" presId="urn:microsoft.com/office/officeart/2005/8/layout/hChevron3"/>
    <dgm:cxn modelId="{3A17D2E4-FE94-423C-B39A-E1FFD776AC75}" type="presParOf" srcId="{AA6F2DF2-1B55-4158-936F-9B22A231DA07}" destId="{8ADE93D7-0D45-402F-A597-E65E1E89C757}" srcOrd="2" destOrd="0" presId="urn:microsoft.com/office/officeart/2005/8/layout/hChevron3"/>
    <dgm:cxn modelId="{B367FB9A-C870-4CE0-94BA-6E3CC10AC053}" type="presParOf" srcId="{AA6F2DF2-1B55-4158-936F-9B22A231DA07}" destId="{78C7D647-5DD2-407F-8E60-ADADF78AF3B4}" srcOrd="3" destOrd="0" presId="urn:microsoft.com/office/officeart/2005/8/layout/hChevron3"/>
    <dgm:cxn modelId="{00670796-E7E5-4689-BE18-1C7317073196}" type="presParOf" srcId="{AA6F2DF2-1B55-4158-936F-9B22A231DA07}" destId="{D5FAB226-5AF4-4C62-B870-8EE638D5C879}" srcOrd="4" destOrd="0" presId="urn:microsoft.com/office/officeart/2005/8/layout/hChevron3"/>
    <dgm:cxn modelId="{7338762C-F6C2-4BEE-A781-44595014E692}" type="presParOf" srcId="{AA6F2DF2-1B55-4158-936F-9B22A231DA07}" destId="{02A5E644-7F32-42BE-82C3-4CE31C343412}" srcOrd="5" destOrd="0" presId="urn:microsoft.com/office/officeart/2005/8/layout/hChevron3"/>
    <dgm:cxn modelId="{FB7E0580-529D-4EA0-8704-3A96480FDE3D}" type="presParOf" srcId="{AA6F2DF2-1B55-4158-936F-9B22A231DA07}" destId="{2825DF65-CA76-47E9-AFCA-D8A7F1C0C5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A78BE1-E81D-472A-9425-1BABFE2A495F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1AEABB05-6C6B-408D-A572-E9ED637484A7}">
      <dgm:prSet phldrT="[文本]" custT="1"/>
      <dgm:spPr/>
      <dgm:t>
        <a:bodyPr/>
        <a:lstStyle/>
        <a:p>
          <a:r>
            <a:rPr lang="en-US" altLang="zh-Hans" sz="1800" b="1" dirty="0" err="1"/>
            <a:t>HDMAP</a:t>
          </a:r>
          <a:r>
            <a:rPr lang="zh-Hans" altLang="en-US" sz="1800" b="1" dirty="0"/>
            <a:t> </a:t>
          </a:r>
          <a:r>
            <a:rPr lang="en-US" altLang="zh-Hans" sz="1800" b="1" dirty="0"/>
            <a:t>Overview</a:t>
          </a:r>
          <a:endParaRPr lang="zh-CN" altLang="en-US" sz="1800" b="1" dirty="0"/>
        </a:p>
      </dgm:t>
    </dgm:pt>
    <dgm:pt modelId="{34B753A3-1A82-40A9-8E65-FB5B82CB90E9}" type="parTrans" cxnId="{C76546B6-FD90-48F4-B0BC-C1E4F049F818}">
      <dgm:prSet/>
      <dgm:spPr/>
      <dgm:t>
        <a:bodyPr/>
        <a:lstStyle/>
        <a:p>
          <a:endParaRPr lang="zh-CN" altLang="en-US" sz="1800"/>
        </a:p>
      </dgm:t>
    </dgm:pt>
    <dgm:pt modelId="{329A1CD5-CA2F-4995-B426-4E23565066A8}" type="sibTrans" cxnId="{C76546B6-FD90-48F4-B0BC-C1E4F049F818}">
      <dgm:prSet/>
      <dgm:spPr/>
      <dgm:t>
        <a:bodyPr/>
        <a:lstStyle/>
        <a:p>
          <a:endParaRPr lang="zh-CN" altLang="en-US" sz="1800"/>
        </a:p>
      </dgm:t>
    </dgm:pt>
    <dgm:pt modelId="{17808711-A848-4DC7-B23A-B9426CA1505C}">
      <dgm:prSet custT="1"/>
      <dgm:spPr/>
      <dgm:t>
        <a:bodyPr/>
        <a:lstStyle/>
        <a:p>
          <a:r>
            <a:rPr lang="en-US" altLang="zh-Hans" sz="1800" b="1" dirty="0" err="1"/>
            <a:t>OpenDrive</a:t>
          </a:r>
          <a:r>
            <a:rPr lang="zh-Hans" altLang="en-US" sz="1800" b="1" dirty="0"/>
            <a:t> </a:t>
          </a:r>
          <a:r>
            <a:rPr lang="en-US" altLang="zh-Hans" sz="1800" b="1" dirty="0"/>
            <a:t>Format</a:t>
          </a:r>
          <a:endParaRPr lang="en-US" sz="1800" b="1" dirty="0"/>
        </a:p>
      </dgm:t>
    </dgm:pt>
    <dgm:pt modelId="{9BBB19CF-38DE-4152-A3D2-8CEB99F0173B}" type="parTrans" cxnId="{6756C917-20B6-4F3A-95C6-17A0195868E1}">
      <dgm:prSet/>
      <dgm:spPr/>
      <dgm:t>
        <a:bodyPr/>
        <a:lstStyle/>
        <a:p>
          <a:endParaRPr lang="zh-CN" altLang="en-US" sz="1800"/>
        </a:p>
      </dgm:t>
    </dgm:pt>
    <dgm:pt modelId="{AF5B5E93-6752-4418-BBC0-047DA3DDC3F9}" type="sibTrans" cxnId="{6756C917-20B6-4F3A-95C6-17A0195868E1}">
      <dgm:prSet/>
      <dgm:spPr/>
      <dgm:t>
        <a:bodyPr/>
        <a:lstStyle/>
        <a:p>
          <a:endParaRPr lang="zh-CN" altLang="en-US" sz="1800"/>
        </a:p>
      </dgm:t>
    </dgm:pt>
    <dgm:pt modelId="{AC78D0BF-A387-41DB-A07F-016FF34EE492}">
      <dgm:prSet custT="1"/>
      <dgm:spPr/>
      <dgm:t>
        <a:bodyPr/>
        <a:lstStyle/>
        <a:p>
          <a:r>
            <a:rPr lang="en-US" altLang="zh-Hans" sz="1800" b="1" dirty="0"/>
            <a:t>SLAM : </a:t>
          </a:r>
        </a:p>
        <a:p>
          <a:r>
            <a:rPr lang="en-US" altLang="zh-Hans" sz="1800" b="1" dirty="0"/>
            <a:t>Joint</a:t>
          </a:r>
          <a:r>
            <a:rPr lang="zh-Hans" altLang="en-US" sz="1800" b="1" dirty="0"/>
            <a:t> </a:t>
          </a:r>
          <a:r>
            <a:rPr lang="en-US" altLang="zh-Hans" sz="1800" b="1" dirty="0"/>
            <a:t>Mapping</a:t>
          </a:r>
          <a:endParaRPr lang="en-US" sz="1800" b="1" dirty="0"/>
        </a:p>
      </dgm:t>
    </dgm:pt>
    <dgm:pt modelId="{113E31D3-985E-48FC-B749-3678A7A490FA}" type="parTrans" cxnId="{EE8FB647-2EEA-41E0-AF27-E17958662BD3}">
      <dgm:prSet/>
      <dgm:spPr/>
      <dgm:t>
        <a:bodyPr/>
        <a:lstStyle/>
        <a:p>
          <a:endParaRPr lang="zh-CN" altLang="en-US" sz="1800"/>
        </a:p>
      </dgm:t>
    </dgm:pt>
    <dgm:pt modelId="{DD1271FF-D543-45B9-A198-53A99002CD14}" type="sibTrans" cxnId="{EE8FB647-2EEA-41E0-AF27-E17958662BD3}">
      <dgm:prSet/>
      <dgm:spPr/>
      <dgm:t>
        <a:bodyPr/>
        <a:lstStyle/>
        <a:p>
          <a:endParaRPr lang="zh-CN" altLang="en-US" sz="1800"/>
        </a:p>
      </dgm:t>
    </dgm:pt>
    <dgm:pt modelId="{127E8CEB-314A-45EB-BD9B-C619FB3D2C97}">
      <dgm:prSet custT="1"/>
      <dgm:spPr/>
      <dgm:t>
        <a:bodyPr/>
        <a:lstStyle/>
        <a:p>
          <a:r>
            <a:rPr lang="en-US" altLang="zh-Hans" sz="1800" b="1" dirty="0" err="1"/>
            <a:t>V2X</a:t>
          </a:r>
          <a:endParaRPr lang="en-US" sz="1800" b="1" dirty="0"/>
        </a:p>
      </dgm:t>
    </dgm:pt>
    <dgm:pt modelId="{01A1E36E-796F-4C8B-B846-BD99848BBCA3}" type="parTrans" cxnId="{21875815-E7B6-4DF8-BD32-0EA4E797DACA}">
      <dgm:prSet/>
      <dgm:spPr/>
      <dgm:t>
        <a:bodyPr/>
        <a:lstStyle/>
        <a:p>
          <a:endParaRPr lang="zh-CN" altLang="en-US" sz="1800"/>
        </a:p>
      </dgm:t>
    </dgm:pt>
    <dgm:pt modelId="{AD20FFCA-D03C-4A6E-B76A-5CEA5F9026C2}" type="sibTrans" cxnId="{21875815-E7B6-4DF8-BD32-0EA4E797DACA}">
      <dgm:prSet/>
      <dgm:spPr/>
      <dgm:t>
        <a:bodyPr/>
        <a:lstStyle/>
        <a:p>
          <a:endParaRPr lang="zh-CN" altLang="en-US" sz="1800"/>
        </a:p>
      </dgm:t>
    </dgm:pt>
    <dgm:pt modelId="{3DEA8660-28AE-4336-9F53-FD3907C3806E}" type="pres">
      <dgm:prSet presAssocID="{CBA78BE1-E81D-472A-9425-1BABFE2A495F}" presName="diagram" presStyleCnt="0">
        <dgm:presLayoutVars>
          <dgm:dir/>
          <dgm:resizeHandles val="exact"/>
        </dgm:presLayoutVars>
      </dgm:prSet>
      <dgm:spPr/>
    </dgm:pt>
    <dgm:pt modelId="{09A763C0-C71E-4EC6-ACE1-81D5431E7E02}" type="pres">
      <dgm:prSet presAssocID="{1AEABB05-6C6B-408D-A572-E9ED637484A7}" presName="node" presStyleLbl="node1" presStyleIdx="0" presStyleCnt="4">
        <dgm:presLayoutVars>
          <dgm:bulletEnabled val="1"/>
        </dgm:presLayoutVars>
      </dgm:prSet>
      <dgm:spPr/>
    </dgm:pt>
    <dgm:pt modelId="{02482C9A-FA0A-4A64-A636-7C7421335F60}" type="pres">
      <dgm:prSet presAssocID="{329A1CD5-CA2F-4995-B426-4E23565066A8}" presName="sibTrans" presStyleCnt="0"/>
      <dgm:spPr/>
    </dgm:pt>
    <dgm:pt modelId="{FF926C9A-1AA5-4EEB-9E31-CD9F989B3BDD}" type="pres">
      <dgm:prSet presAssocID="{17808711-A848-4DC7-B23A-B9426CA1505C}" presName="node" presStyleLbl="node1" presStyleIdx="1" presStyleCnt="4">
        <dgm:presLayoutVars>
          <dgm:bulletEnabled val="1"/>
        </dgm:presLayoutVars>
      </dgm:prSet>
      <dgm:spPr/>
    </dgm:pt>
    <dgm:pt modelId="{FD4B2469-160F-4B92-9C30-E4108B18E5BC}" type="pres">
      <dgm:prSet presAssocID="{AF5B5E93-6752-4418-BBC0-047DA3DDC3F9}" presName="sibTrans" presStyleCnt="0"/>
      <dgm:spPr/>
    </dgm:pt>
    <dgm:pt modelId="{5531A5D4-9C69-4883-85F7-B94C5744B433}" type="pres">
      <dgm:prSet presAssocID="{AC78D0BF-A387-41DB-A07F-016FF34EE492}" presName="node" presStyleLbl="node1" presStyleIdx="2" presStyleCnt="4">
        <dgm:presLayoutVars>
          <dgm:bulletEnabled val="1"/>
        </dgm:presLayoutVars>
      </dgm:prSet>
      <dgm:spPr/>
    </dgm:pt>
    <dgm:pt modelId="{891E13AD-2137-48E0-8ECB-DC820EA4477D}" type="pres">
      <dgm:prSet presAssocID="{DD1271FF-D543-45B9-A198-53A99002CD14}" presName="sibTrans" presStyleCnt="0"/>
      <dgm:spPr/>
    </dgm:pt>
    <dgm:pt modelId="{E21E5434-EC51-40BF-89F2-CA4582CDA423}" type="pres">
      <dgm:prSet presAssocID="{127E8CEB-314A-45EB-BD9B-C619FB3D2C97}" presName="node" presStyleLbl="node1" presStyleIdx="3" presStyleCnt="4">
        <dgm:presLayoutVars>
          <dgm:bulletEnabled val="1"/>
        </dgm:presLayoutVars>
      </dgm:prSet>
      <dgm:spPr/>
    </dgm:pt>
  </dgm:ptLst>
  <dgm:cxnLst>
    <dgm:cxn modelId="{21875815-E7B6-4DF8-BD32-0EA4E797DACA}" srcId="{CBA78BE1-E81D-472A-9425-1BABFE2A495F}" destId="{127E8CEB-314A-45EB-BD9B-C619FB3D2C97}" srcOrd="3" destOrd="0" parTransId="{01A1E36E-796F-4C8B-B846-BD99848BBCA3}" sibTransId="{AD20FFCA-D03C-4A6E-B76A-5CEA5F9026C2}"/>
    <dgm:cxn modelId="{6756C917-20B6-4F3A-95C6-17A0195868E1}" srcId="{CBA78BE1-E81D-472A-9425-1BABFE2A495F}" destId="{17808711-A848-4DC7-B23A-B9426CA1505C}" srcOrd="1" destOrd="0" parTransId="{9BBB19CF-38DE-4152-A3D2-8CEB99F0173B}" sibTransId="{AF5B5E93-6752-4418-BBC0-047DA3DDC3F9}"/>
    <dgm:cxn modelId="{EE8FB647-2EEA-41E0-AF27-E17958662BD3}" srcId="{CBA78BE1-E81D-472A-9425-1BABFE2A495F}" destId="{AC78D0BF-A387-41DB-A07F-016FF34EE492}" srcOrd="2" destOrd="0" parTransId="{113E31D3-985E-48FC-B749-3678A7A490FA}" sibTransId="{DD1271FF-D543-45B9-A198-53A99002CD14}"/>
    <dgm:cxn modelId="{55359868-57F7-4D81-AF47-C8A768DAC55E}" type="presOf" srcId="{1AEABB05-6C6B-408D-A572-E9ED637484A7}" destId="{09A763C0-C71E-4EC6-ACE1-81D5431E7E02}" srcOrd="0" destOrd="0" presId="urn:microsoft.com/office/officeart/2005/8/layout/default"/>
    <dgm:cxn modelId="{C18E7E97-DF6C-43D9-9C42-F78D8DC92FF9}" type="presOf" srcId="{17808711-A848-4DC7-B23A-B9426CA1505C}" destId="{FF926C9A-1AA5-4EEB-9E31-CD9F989B3BDD}" srcOrd="0" destOrd="0" presId="urn:microsoft.com/office/officeart/2005/8/layout/default"/>
    <dgm:cxn modelId="{DF525FB1-4ABD-47D0-ADDF-D5550B4AE35D}" type="presOf" srcId="{AC78D0BF-A387-41DB-A07F-016FF34EE492}" destId="{5531A5D4-9C69-4883-85F7-B94C5744B433}" srcOrd="0" destOrd="0" presId="urn:microsoft.com/office/officeart/2005/8/layout/default"/>
    <dgm:cxn modelId="{C76546B6-FD90-48F4-B0BC-C1E4F049F818}" srcId="{CBA78BE1-E81D-472A-9425-1BABFE2A495F}" destId="{1AEABB05-6C6B-408D-A572-E9ED637484A7}" srcOrd="0" destOrd="0" parTransId="{34B753A3-1A82-40A9-8E65-FB5B82CB90E9}" sibTransId="{329A1CD5-CA2F-4995-B426-4E23565066A8}"/>
    <dgm:cxn modelId="{5FFECEB7-4C28-439A-B496-8980DBEA52F2}" type="presOf" srcId="{CBA78BE1-E81D-472A-9425-1BABFE2A495F}" destId="{3DEA8660-28AE-4336-9F53-FD3907C3806E}" srcOrd="0" destOrd="0" presId="urn:microsoft.com/office/officeart/2005/8/layout/default"/>
    <dgm:cxn modelId="{75C9F5E9-D4BC-403C-8896-239FFAA90EF4}" type="presOf" srcId="{127E8CEB-314A-45EB-BD9B-C619FB3D2C97}" destId="{E21E5434-EC51-40BF-89F2-CA4582CDA423}" srcOrd="0" destOrd="0" presId="urn:microsoft.com/office/officeart/2005/8/layout/default"/>
    <dgm:cxn modelId="{5E56BF9A-810F-4BA5-9BC7-B33076844699}" type="presParOf" srcId="{3DEA8660-28AE-4336-9F53-FD3907C3806E}" destId="{09A763C0-C71E-4EC6-ACE1-81D5431E7E02}" srcOrd="0" destOrd="0" presId="urn:microsoft.com/office/officeart/2005/8/layout/default"/>
    <dgm:cxn modelId="{B0AA632D-307C-4B56-BC0F-6B62AF59E7DF}" type="presParOf" srcId="{3DEA8660-28AE-4336-9F53-FD3907C3806E}" destId="{02482C9A-FA0A-4A64-A636-7C7421335F60}" srcOrd="1" destOrd="0" presId="urn:microsoft.com/office/officeart/2005/8/layout/default"/>
    <dgm:cxn modelId="{94068920-3DF0-4332-B862-581807CCD809}" type="presParOf" srcId="{3DEA8660-28AE-4336-9F53-FD3907C3806E}" destId="{FF926C9A-1AA5-4EEB-9E31-CD9F989B3BDD}" srcOrd="2" destOrd="0" presId="urn:microsoft.com/office/officeart/2005/8/layout/default"/>
    <dgm:cxn modelId="{E49D72C4-7B4E-484F-BF2C-6F2FA096AAB8}" type="presParOf" srcId="{3DEA8660-28AE-4336-9F53-FD3907C3806E}" destId="{FD4B2469-160F-4B92-9C30-E4108B18E5BC}" srcOrd="3" destOrd="0" presId="urn:microsoft.com/office/officeart/2005/8/layout/default"/>
    <dgm:cxn modelId="{7A0D0B91-BC5C-4F86-8DED-41CC5765D5DB}" type="presParOf" srcId="{3DEA8660-28AE-4336-9F53-FD3907C3806E}" destId="{5531A5D4-9C69-4883-85F7-B94C5744B433}" srcOrd="4" destOrd="0" presId="urn:microsoft.com/office/officeart/2005/8/layout/default"/>
    <dgm:cxn modelId="{9F3B3853-0464-4805-942A-8A02BA3EE674}" type="presParOf" srcId="{3DEA8660-28AE-4336-9F53-FD3907C3806E}" destId="{891E13AD-2137-48E0-8ECB-DC820EA4477D}" srcOrd="5" destOrd="0" presId="urn:microsoft.com/office/officeart/2005/8/layout/default"/>
    <dgm:cxn modelId="{41CA62D2-3C62-4D23-92C8-2D67C98122EF}" type="presParOf" srcId="{3DEA8660-28AE-4336-9F53-FD3907C3806E}" destId="{E21E5434-EC51-40BF-89F2-CA4582CDA42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BE0EA-BBC2-4F00-9FED-7F22A0F446A6}">
      <dsp:nvSpPr>
        <dsp:cNvPr id="0" name=""/>
        <dsp:cNvSpPr/>
      </dsp:nvSpPr>
      <dsp:spPr>
        <a:xfrm>
          <a:off x="2460" y="0"/>
          <a:ext cx="2468866" cy="678997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/>
            <a:t>Data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Collecting</a:t>
          </a:r>
          <a:endParaRPr lang="zh-CN" altLang="en-US" sz="1800" b="1" kern="1200" dirty="0"/>
        </a:p>
      </dsp:txBody>
      <dsp:txXfrm>
        <a:off x="2460" y="0"/>
        <a:ext cx="2299117" cy="678997"/>
      </dsp:txXfrm>
    </dsp:sp>
    <dsp:sp modelId="{8ADE93D7-0D45-402F-A597-E65E1E89C757}">
      <dsp:nvSpPr>
        <dsp:cNvPr id="0" name=""/>
        <dsp:cNvSpPr/>
      </dsp:nvSpPr>
      <dsp:spPr>
        <a:xfrm>
          <a:off x="1977553" y="0"/>
          <a:ext cx="2468866" cy="678997"/>
        </a:xfrm>
        <a:prstGeom prst="chevron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750088"/>
                <a:satOff val="-5627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/>
            <a:t>Data</a:t>
          </a:r>
          <a:r>
            <a:rPr lang="zh-Hans" altLang="en-US" sz="1800" b="1" kern="1200"/>
            <a:t> </a:t>
          </a:r>
          <a:r>
            <a:rPr lang="en-US" altLang="zh-Hans" sz="1800" b="1" kern="1200"/>
            <a:t>Processing</a:t>
          </a:r>
          <a:endParaRPr lang="en-US" sz="1800" b="1" kern="1200" dirty="0"/>
        </a:p>
      </dsp:txBody>
      <dsp:txXfrm>
        <a:off x="2317052" y="0"/>
        <a:ext cx="1789869" cy="678997"/>
      </dsp:txXfrm>
    </dsp:sp>
    <dsp:sp modelId="{D5FAB226-5AF4-4C62-B870-8EE638D5C879}">
      <dsp:nvSpPr>
        <dsp:cNvPr id="0" name=""/>
        <dsp:cNvSpPr/>
      </dsp:nvSpPr>
      <dsp:spPr>
        <a:xfrm>
          <a:off x="3952646" y="0"/>
          <a:ext cx="2468866" cy="678997"/>
        </a:xfrm>
        <a:prstGeom prst="chevron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7500176"/>
                <a:satOff val="-11253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/>
            <a:t>Object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Classification</a:t>
          </a:r>
          <a:endParaRPr lang="en-US" sz="1800" b="1" kern="1200" dirty="0"/>
        </a:p>
      </dsp:txBody>
      <dsp:txXfrm>
        <a:off x="4292145" y="0"/>
        <a:ext cx="1789869" cy="678997"/>
      </dsp:txXfrm>
    </dsp:sp>
    <dsp:sp modelId="{2825DF65-CA76-47E9-AFCA-D8A7F1C0C5C5}">
      <dsp:nvSpPr>
        <dsp:cNvPr id="0" name=""/>
        <dsp:cNvSpPr/>
      </dsp:nvSpPr>
      <dsp:spPr>
        <a:xfrm>
          <a:off x="5927739" y="0"/>
          <a:ext cx="2468866" cy="678997"/>
        </a:xfrm>
        <a:prstGeom prst="chevron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250264"/>
                <a:satOff val="-16880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/>
            <a:t>Human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Verification</a:t>
          </a:r>
          <a:endParaRPr lang="en-US" sz="1800" b="1" kern="1200" dirty="0"/>
        </a:p>
      </dsp:txBody>
      <dsp:txXfrm>
        <a:off x="6267238" y="0"/>
        <a:ext cx="1789869" cy="678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763C0-C71E-4EC6-ACE1-81D5431E7E02}">
      <dsp:nvSpPr>
        <dsp:cNvPr id="0" name=""/>
        <dsp:cNvSpPr/>
      </dsp:nvSpPr>
      <dsp:spPr>
        <a:xfrm>
          <a:off x="2952" y="446954"/>
          <a:ext cx="2342325" cy="14053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 err="1"/>
            <a:t>HDMAP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Overview</a:t>
          </a:r>
          <a:endParaRPr lang="zh-CN" altLang="en-US" sz="1800" b="1" kern="1200" dirty="0"/>
        </a:p>
      </dsp:txBody>
      <dsp:txXfrm>
        <a:off x="2952" y="446954"/>
        <a:ext cx="2342325" cy="1405395"/>
      </dsp:txXfrm>
    </dsp:sp>
    <dsp:sp modelId="{FF926C9A-1AA5-4EEB-9E31-CD9F989B3BDD}">
      <dsp:nvSpPr>
        <dsp:cNvPr id="0" name=""/>
        <dsp:cNvSpPr/>
      </dsp:nvSpPr>
      <dsp:spPr>
        <a:xfrm>
          <a:off x="2579510" y="446954"/>
          <a:ext cx="2342325" cy="1405395"/>
        </a:xfrm>
        <a:prstGeom prst="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 err="1"/>
            <a:t>OpenDrive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Format</a:t>
          </a:r>
          <a:endParaRPr lang="en-US" sz="1800" b="1" kern="1200" dirty="0"/>
        </a:p>
      </dsp:txBody>
      <dsp:txXfrm>
        <a:off x="2579510" y="446954"/>
        <a:ext cx="2342325" cy="1405395"/>
      </dsp:txXfrm>
    </dsp:sp>
    <dsp:sp modelId="{5531A5D4-9C69-4883-85F7-B94C5744B433}">
      <dsp:nvSpPr>
        <dsp:cNvPr id="0" name=""/>
        <dsp:cNvSpPr/>
      </dsp:nvSpPr>
      <dsp:spPr>
        <a:xfrm>
          <a:off x="5156068" y="446954"/>
          <a:ext cx="2342325" cy="1405395"/>
        </a:xfrm>
        <a:prstGeom prst="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/>
            <a:t>SLAM 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/>
            <a:t>Joint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Mapping</a:t>
          </a:r>
          <a:endParaRPr lang="en-US" sz="1800" b="1" kern="1200" dirty="0"/>
        </a:p>
      </dsp:txBody>
      <dsp:txXfrm>
        <a:off x="5156068" y="446954"/>
        <a:ext cx="2342325" cy="1405395"/>
      </dsp:txXfrm>
    </dsp:sp>
    <dsp:sp modelId="{E21E5434-EC51-40BF-89F2-CA4582CDA423}">
      <dsp:nvSpPr>
        <dsp:cNvPr id="0" name=""/>
        <dsp:cNvSpPr/>
      </dsp:nvSpPr>
      <dsp:spPr>
        <a:xfrm>
          <a:off x="7732626" y="446954"/>
          <a:ext cx="2342325" cy="1405395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 err="1"/>
            <a:t>V2X</a:t>
          </a:r>
          <a:endParaRPr lang="en-US" sz="1800" b="1" kern="1200" dirty="0"/>
        </a:p>
      </dsp:txBody>
      <dsp:txXfrm>
        <a:off x="7732626" y="446954"/>
        <a:ext cx="2342325" cy="1405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88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1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682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565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171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40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Han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251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89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080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149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559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65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832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180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65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78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882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86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784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67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308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944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573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238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137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06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0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19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669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029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Hans" altLang="en-US" sz="2800" dirty="0"/>
              <a:t>无人驾驶高精地图和</a:t>
            </a:r>
            <a:r>
              <a:rPr lang="en-US" altLang="zh-Hans" sz="2800" dirty="0"/>
              <a:t>V2X</a:t>
            </a:r>
            <a:br>
              <a:rPr lang="en-US" altLang="zh-Hans" sz="2800" dirty="0"/>
            </a:br>
            <a:r>
              <a:rPr lang="en-US" altLang="zh-Hans" sz="2800" dirty="0"/>
              <a:t>HD</a:t>
            </a:r>
            <a:r>
              <a:rPr lang="zh-Hans" altLang="en-US" sz="2800" dirty="0"/>
              <a:t> </a:t>
            </a:r>
            <a:r>
              <a:rPr lang="en-US" altLang="zh-Hans" sz="2800" dirty="0"/>
              <a:t>MAP</a:t>
            </a:r>
            <a:r>
              <a:rPr lang="zh-Hans" altLang="en-US" sz="2800" dirty="0"/>
              <a:t> </a:t>
            </a:r>
            <a:r>
              <a:rPr lang="en-US" altLang="zh-Hans" sz="2800" dirty="0"/>
              <a:t>&amp;</a:t>
            </a:r>
            <a:r>
              <a:rPr lang="zh-Hans" altLang="en-US" sz="2800" dirty="0"/>
              <a:t> </a:t>
            </a:r>
            <a:r>
              <a:rPr lang="en-US" altLang="zh-Hans" sz="2800" dirty="0"/>
              <a:t>V2X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Hans" altLang="en-US" dirty="0"/>
              <a:t>盛老师  </a:t>
            </a:r>
            <a:r>
              <a:rPr lang="en-US" altLang="zh-Hans" dirty="0"/>
              <a:t>BAT</a:t>
            </a:r>
            <a:r>
              <a:rPr lang="zh-Hans" altLang="en-US" dirty="0"/>
              <a:t>无人驾驶高级算法工程师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>
                      <a:solidFill>
                        <a:srgbClr val="FCB53C"/>
                      </a:solidFill>
                      <a:latin typeface="+mn-lt"/>
                    </a:rPr>
                    <a:t>JULYED</a:t>
                  </a: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LOCALIZATION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7DB1F-3113-AB4E-A83E-2C54AD480739}"/>
              </a:ext>
            </a:extLst>
          </p:cNvPr>
          <p:cNvSpPr txBox="1"/>
          <p:nvPr/>
        </p:nvSpPr>
        <p:spPr>
          <a:xfrm>
            <a:off x="794479" y="1978701"/>
            <a:ext cx="3602268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Self-localization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Camera &amp; Point cloud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Pre-processing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Coordinate transformation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High precision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8F135-5A7B-294D-9073-235E40CE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11" y="1434493"/>
            <a:ext cx="4383275" cy="4393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05BF3-F958-634D-9F77-E1BBD2D8C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7" b="97527" l="2685" r="97987">
                        <a14:foregroundMark x1="10738" y1="31319" x2="10738" y2="31319"/>
                        <a14:foregroundMark x1="15436" y1="70879" x2="15436" y2="70879"/>
                        <a14:foregroundMark x1="74161" y1="34066" x2="74161" y2="340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2809" y="2726519"/>
            <a:ext cx="1536139" cy="187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0232 L 0.28633 0.0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PERCEPTION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631E4-24BA-9241-8758-08263573FAFD}"/>
              </a:ext>
            </a:extLst>
          </p:cNvPr>
          <p:cNvSpPr txBox="1"/>
          <p:nvPr/>
        </p:nvSpPr>
        <p:spPr>
          <a:xfrm>
            <a:off x="1184223" y="2158584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range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81AFC-4C6B-BB4E-B98B-A50A68171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" t="5418" r="9910" b="9061"/>
          <a:stretch/>
        </p:blipFill>
        <p:spPr>
          <a:xfrm>
            <a:off x="5246370" y="2057401"/>
            <a:ext cx="564642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PERCEPTION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631E4-24BA-9241-8758-08263573FAFD}"/>
              </a:ext>
            </a:extLst>
          </p:cNvPr>
          <p:cNvSpPr txBox="1"/>
          <p:nvPr/>
        </p:nvSpPr>
        <p:spPr>
          <a:xfrm>
            <a:off x="1184223" y="2158584"/>
            <a:ext cx="29225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range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Saving computation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FAE11-A0B3-744C-A494-CB0081FD8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" t="3365" r="5889" b="11157"/>
          <a:stretch/>
        </p:blipFill>
        <p:spPr>
          <a:xfrm>
            <a:off x="5246369" y="2068830"/>
            <a:ext cx="5646421" cy="31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PLANNING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EF44D-8E30-8046-86C5-21FCC928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49" y="1406486"/>
            <a:ext cx="4614586" cy="4411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E39E0-B675-1849-AF2F-6E4C466E5752}"/>
              </a:ext>
            </a:extLst>
          </p:cNvPr>
          <p:cNvSpPr txBox="1"/>
          <p:nvPr/>
        </p:nvSpPr>
        <p:spPr>
          <a:xfrm>
            <a:off x="1198179" y="1545021"/>
            <a:ext cx="249946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Lane center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line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Boundary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Road network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Merging zone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Junction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Traffic information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Stop sign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 limit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4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D8F01-4836-364F-845B-1FC23DC3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243" y="1205361"/>
            <a:ext cx="8399067" cy="4569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11CFE-8189-BA48-B519-CBC1583F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APOLLO HDMAP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5B066-9D9F-174E-A3EC-A63703B1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159140364"/>
              </p:ext>
            </p:extLst>
          </p:nvPr>
        </p:nvGraphicFramePr>
        <p:xfrm>
          <a:off x="1968242" y="5767847"/>
          <a:ext cx="8399067" cy="678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262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1CFE-8189-BA48-B519-CBC1583F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APOLLO HDMAP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5B066-9D9F-174E-A3EC-A63703B1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062A33-15E1-284B-BBC6-F8383A6F5FDF}"/>
              </a:ext>
            </a:extLst>
          </p:cNvPr>
          <p:cNvGrpSpPr/>
          <p:nvPr/>
        </p:nvGrpSpPr>
        <p:grpSpPr>
          <a:xfrm>
            <a:off x="669924" y="1160658"/>
            <a:ext cx="11057263" cy="5167627"/>
            <a:chOff x="669924" y="1160658"/>
            <a:chExt cx="11057263" cy="51676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5140E4-D052-044E-B727-DE10CE74A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" y="1160658"/>
              <a:ext cx="11057263" cy="4947846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FDE5DA-DABB-E840-8223-187B2B7DB726}"/>
                </a:ext>
              </a:extLst>
            </p:cNvPr>
            <p:cNvGrpSpPr/>
            <p:nvPr/>
          </p:nvGrpSpPr>
          <p:grpSpPr>
            <a:xfrm>
              <a:off x="6905982" y="5888723"/>
              <a:ext cx="1808113" cy="439562"/>
              <a:chOff x="6653499" y="5810253"/>
              <a:chExt cx="2476500" cy="5334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6416BC6-9B66-9547-986F-059056D93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3499" y="5810253"/>
                <a:ext cx="2476500" cy="5334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380E8A-CAAB-B046-86B3-F09D30FEDBD4}"/>
                  </a:ext>
                </a:extLst>
              </p:cNvPr>
              <p:cNvSpPr/>
              <p:nvPr/>
            </p:nvSpPr>
            <p:spPr>
              <a:xfrm>
                <a:off x="6796585" y="6240463"/>
                <a:ext cx="873457" cy="103190"/>
              </a:xfrm>
              <a:prstGeom prst="rect">
                <a:avLst/>
              </a:prstGeom>
              <a:solidFill>
                <a:srgbClr val="FA77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D996FC-F03F-5947-A29C-527A09F134CD}"/>
                  </a:ext>
                </a:extLst>
              </p:cNvPr>
              <p:cNvSpPr/>
              <p:nvPr/>
            </p:nvSpPr>
            <p:spPr>
              <a:xfrm>
                <a:off x="8153398" y="6240462"/>
                <a:ext cx="873457" cy="103190"/>
              </a:xfrm>
              <a:prstGeom prst="rect">
                <a:avLst/>
              </a:prstGeom>
              <a:solidFill>
                <a:srgbClr val="FA77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14C4245-0D09-D94B-AD01-F1D26834E8B9}"/>
                  </a:ext>
                </a:extLst>
              </p:cNvPr>
              <p:cNvSpPr/>
              <p:nvPr/>
            </p:nvSpPr>
            <p:spPr>
              <a:xfrm>
                <a:off x="7594980" y="6297682"/>
                <a:ext cx="162066" cy="45719"/>
              </a:xfrm>
              <a:prstGeom prst="rect">
                <a:avLst/>
              </a:prstGeom>
              <a:solidFill>
                <a:srgbClr val="FA77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42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SLAM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AE3B90-9EB3-C646-869A-646E1F528FB7}"/>
              </a:ext>
            </a:extLst>
          </p:cNvPr>
          <p:cNvGrpSpPr/>
          <p:nvPr/>
        </p:nvGrpSpPr>
        <p:grpSpPr>
          <a:xfrm>
            <a:off x="1273412" y="2495070"/>
            <a:ext cx="9643586" cy="2265053"/>
            <a:chOff x="1044736" y="2000250"/>
            <a:chExt cx="9643586" cy="22650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A57759-CEDB-4C40-8787-FDA715997282}"/>
                </a:ext>
              </a:extLst>
            </p:cNvPr>
            <p:cNvSpPr/>
            <p:nvPr/>
          </p:nvSpPr>
          <p:spPr>
            <a:xfrm>
              <a:off x="1044736" y="2000250"/>
              <a:ext cx="1677036" cy="742950"/>
            </a:xfrm>
            <a:prstGeom prst="rect">
              <a:avLst/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Sensor</a:t>
              </a:r>
              <a:r>
                <a:rPr lang="zh-Hans" altLang="en-US" b="1" dirty="0"/>
                <a:t> </a:t>
              </a:r>
              <a:r>
                <a:rPr lang="en-US" altLang="zh-Hans" b="1" dirty="0"/>
                <a:t>Data</a:t>
              </a:r>
              <a:endParaRPr lang="en-US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F458C0-45BE-B44D-AD20-89E9CAB96A30}"/>
                </a:ext>
              </a:extLst>
            </p:cNvPr>
            <p:cNvSpPr/>
            <p:nvPr/>
          </p:nvSpPr>
          <p:spPr>
            <a:xfrm>
              <a:off x="3700252" y="2000250"/>
              <a:ext cx="1677036" cy="742950"/>
            </a:xfrm>
            <a:prstGeom prst="rect">
              <a:avLst/>
            </a:prstGeom>
            <a:solidFill>
              <a:srgbClr val="9BBB59">
                <a:hueOff val="2812566"/>
                <a:satOff val="-4220"/>
                <a:lumOff val="-686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Visual</a:t>
              </a:r>
              <a:r>
                <a:rPr lang="zh-Hans" altLang="en-US" b="1" dirty="0"/>
                <a:t> </a:t>
              </a:r>
              <a:r>
                <a:rPr lang="en-US" altLang="zh-Hans" b="1" dirty="0" err="1"/>
                <a:t>Odometry</a:t>
              </a:r>
              <a:endParaRPr lang="en-US" b="1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3A9F9E-5026-E445-8BD3-6197ABF03E67}"/>
                </a:ext>
              </a:extLst>
            </p:cNvPr>
            <p:cNvSpPr/>
            <p:nvPr/>
          </p:nvSpPr>
          <p:spPr>
            <a:xfrm>
              <a:off x="6355768" y="2000250"/>
              <a:ext cx="1677036" cy="742950"/>
            </a:xfrm>
            <a:prstGeom prst="rect">
              <a:avLst/>
            </a:prstGeom>
            <a:solidFill>
              <a:srgbClr val="9BBB59">
                <a:hueOff val="5625132"/>
                <a:satOff val="-8440"/>
                <a:lumOff val="-1373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Optimization</a:t>
              </a:r>
              <a:endParaRPr lang="en-US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D0A5E6-5E97-F442-B39F-9B5E24B00C93}"/>
                </a:ext>
              </a:extLst>
            </p:cNvPr>
            <p:cNvSpPr/>
            <p:nvPr/>
          </p:nvSpPr>
          <p:spPr>
            <a:xfrm>
              <a:off x="9011286" y="2000250"/>
              <a:ext cx="1677036" cy="742950"/>
            </a:xfrm>
            <a:prstGeom prst="rect">
              <a:avLst/>
            </a:prstGeom>
            <a:solidFill>
              <a:srgbClr val="9BBB59">
                <a:hueOff val="8437698"/>
                <a:satOff val="-12660"/>
                <a:lumOff val="-2059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Mapping</a:t>
              </a:r>
              <a:endParaRPr lang="en-US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D9BAA3-AB78-4949-9D4E-0057BC38D1CE}"/>
                </a:ext>
              </a:extLst>
            </p:cNvPr>
            <p:cNvSpPr/>
            <p:nvPr/>
          </p:nvSpPr>
          <p:spPr>
            <a:xfrm>
              <a:off x="3700252" y="3522353"/>
              <a:ext cx="1677036" cy="742950"/>
            </a:xfrm>
            <a:prstGeom prst="rect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Loop</a:t>
              </a:r>
              <a:r>
                <a:rPr lang="zh-Hans" altLang="en-US" b="1" dirty="0"/>
                <a:t> </a:t>
              </a:r>
              <a:r>
                <a:rPr lang="en-US" altLang="zh-Hans" b="1" dirty="0"/>
                <a:t>Closing</a:t>
              </a:r>
              <a:endParaRPr lang="en-US" b="1" dirty="0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1A7E602-6F12-9040-B54A-AF6B1CBC4D14}"/>
                </a:ext>
              </a:extLst>
            </p:cNvPr>
            <p:cNvSpPr/>
            <p:nvPr/>
          </p:nvSpPr>
          <p:spPr>
            <a:xfrm>
              <a:off x="2865890" y="2200275"/>
              <a:ext cx="690244" cy="342900"/>
            </a:xfrm>
            <a:prstGeom prst="rightArrow">
              <a:avLst/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484138D-4D1A-3F46-B674-0107525489D4}"/>
                </a:ext>
              </a:extLst>
            </p:cNvPr>
            <p:cNvSpPr/>
            <p:nvPr/>
          </p:nvSpPr>
          <p:spPr>
            <a:xfrm>
              <a:off x="5521406" y="2200275"/>
              <a:ext cx="690244" cy="342900"/>
            </a:xfrm>
            <a:prstGeom prst="rightArrow">
              <a:avLst/>
            </a:prstGeom>
            <a:solidFill>
              <a:srgbClr val="9BBB59">
                <a:hueOff val="2812566"/>
                <a:satOff val="-4220"/>
                <a:lumOff val="-686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7F12EC7-6CC9-8E4F-B3C2-20F5B39FB2C0}"/>
                </a:ext>
              </a:extLst>
            </p:cNvPr>
            <p:cNvSpPr/>
            <p:nvPr/>
          </p:nvSpPr>
          <p:spPr>
            <a:xfrm>
              <a:off x="8176922" y="2200275"/>
              <a:ext cx="690244" cy="342900"/>
            </a:xfrm>
            <a:prstGeom prst="rightArrow">
              <a:avLst/>
            </a:prstGeom>
            <a:solidFill>
              <a:srgbClr val="9BBB59">
                <a:hueOff val="5625132"/>
                <a:satOff val="-8440"/>
                <a:lumOff val="-1373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CECD0626-31F6-634C-8688-A2B456E0538A}"/>
                </a:ext>
              </a:extLst>
            </p:cNvPr>
            <p:cNvSpPr/>
            <p:nvPr/>
          </p:nvSpPr>
          <p:spPr>
            <a:xfrm rot="19231205">
              <a:off x="5355795" y="3042936"/>
              <a:ext cx="1054360" cy="310743"/>
            </a:xfrm>
            <a:prstGeom prst="rightArrow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AC58E7AE-1A85-734A-8E1E-17CB7A3C0774}"/>
                </a:ext>
              </a:extLst>
            </p:cNvPr>
            <p:cNvSpPr/>
            <p:nvPr/>
          </p:nvSpPr>
          <p:spPr>
            <a:xfrm rot="2588968">
              <a:off x="2718359" y="2980803"/>
              <a:ext cx="1054360" cy="310743"/>
            </a:xfrm>
            <a:prstGeom prst="rightArrow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0319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1CFE-8189-BA48-B519-CBC1583F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HDMAP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5B066-9D9F-174E-A3EC-A63703B1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40E43-A2C3-A84A-9699-028510BBD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25" y="1028700"/>
            <a:ext cx="11114609" cy="46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85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OPENDRIVE</a:t>
            </a:r>
            <a:r>
              <a:rPr lang="zh-Hans" altLang="en-US" dirty="0"/>
              <a:t> </a:t>
            </a:r>
            <a:r>
              <a:rPr lang="en-US" altLang="zh-Hans" dirty="0"/>
              <a:t>PROTOCAL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BB99-76A1-0B4C-BA8D-5CAC49F30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OPENDRIVE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59F33-E7FD-4344-97CA-CF994046626A}"/>
              </a:ext>
            </a:extLst>
          </p:cNvPr>
          <p:cNvSpPr txBox="1"/>
          <p:nvPr/>
        </p:nvSpPr>
        <p:spPr>
          <a:xfrm>
            <a:off x="669925" y="1471613"/>
            <a:ext cx="62595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OpenDRIVE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® is an 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open file format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logical description of road networks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real road networks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 and vendor-independent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broad international user base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2006 and many user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78981-BB6F-E848-B26A-97B849044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t="22692" r="1843" b="9175"/>
          <a:stretch/>
        </p:blipFill>
        <p:spPr>
          <a:xfrm>
            <a:off x="5353049" y="2258578"/>
            <a:ext cx="6515100" cy="31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0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4526874"/>
            <a:chOff x="669926" y="1169733"/>
            <a:chExt cx="10850559" cy="4526874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Hans" b="1" dirty="0">
                  <a:solidFill>
                    <a:schemeClr val="accent1"/>
                  </a:solidFill>
                </a:rPr>
                <a:t>CONTENTS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>
              <a:cxnSpLocks/>
            </p:cNvCxnSpPr>
            <p:nvPr/>
          </p:nvCxnSpPr>
          <p:spPr>
            <a:xfrm>
              <a:off x="5828576" y="1309551"/>
              <a:ext cx="0" cy="438705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ḷîḑè"/>
            <p:cNvSpPr/>
            <p:nvPr/>
          </p:nvSpPr>
          <p:spPr bwMode="auto">
            <a:xfrm>
              <a:off x="5756568" y="3912175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lîḍe"/>
            <p:cNvSpPr/>
            <p:nvPr/>
          </p:nvSpPr>
          <p:spPr bwMode="auto">
            <a:xfrm>
              <a:off x="5756568" y="4842926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grpSp>
          <p:nvGrpSpPr>
            <p:cNvPr id="45" name="î$1idè"/>
            <p:cNvGrpSpPr/>
            <p:nvPr/>
          </p:nvGrpSpPr>
          <p:grpSpPr>
            <a:xfrm>
              <a:off x="4907868" y="3686248"/>
              <a:ext cx="595872" cy="595872"/>
              <a:chOff x="5283304" y="3131064"/>
              <a:chExt cx="595872" cy="595872"/>
            </a:xfrm>
          </p:grpSpPr>
          <p:sp>
            <p:nvSpPr>
              <p:cNvPr id="61" name="îṡ1idè"/>
              <p:cNvSpPr/>
              <p:nvPr/>
            </p:nvSpPr>
            <p:spPr bwMode="auto">
              <a:xfrm rot="2691234">
                <a:off x="5283304" y="3131064"/>
                <a:ext cx="595872" cy="595872"/>
              </a:xfrm>
              <a:prstGeom prst="teardrop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ḷîdé"/>
              <p:cNvSpPr/>
              <p:nvPr/>
            </p:nvSpPr>
            <p:spPr bwMode="auto">
              <a:xfrm>
                <a:off x="5298039" y="3141938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grpSp>
          <p:nvGrpSpPr>
            <p:cNvPr id="46" name="iślîdê"/>
            <p:cNvGrpSpPr/>
            <p:nvPr/>
          </p:nvGrpSpPr>
          <p:grpSpPr>
            <a:xfrm>
              <a:off x="4907868" y="4617000"/>
              <a:ext cx="595872" cy="595872"/>
              <a:chOff x="5283304" y="4061816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59" name="iṥlíḍe"/>
              <p:cNvSpPr/>
              <p:nvPr/>
            </p:nvSpPr>
            <p:spPr bwMode="auto">
              <a:xfrm rot="2691234">
                <a:off x="5283304" y="4061816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S1ïḑè"/>
              <p:cNvSpPr/>
              <p:nvPr/>
            </p:nvSpPr>
            <p:spPr bwMode="auto">
              <a:xfrm>
                <a:off x="5298039" y="4072690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HD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OPENDRIVE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PROTOCAL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íşḻîdè"/>
            <p:cNvSpPr/>
            <p:nvPr/>
          </p:nvSpPr>
          <p:spPr bwMode="auto">
            <a:xfrm>
              <a:off x="6096000" y="377505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CLOUD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POINT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MAPPING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íŝḷîḍè"/>
            <p:cNvSpPr/>
            <p:nvPr/>
          </p:nvSpPr>
          <p:spPr bwMode="auto">
            <a:xfrm>
              <a:off x="6096000" y="471238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V2X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6286500" y="3559189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286500" y="4486290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6286500" y="5413391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OPENDRIVE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07174-4DF0-764F-9948-7549367D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14" y="1362781"/>
            <a:ext cx="8272790" cy="4396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CCAB4-B2E1-DC4A-BB5A-0FE968E7157B}"/>
              </a:ext>
            </a:extLst>
          </p:cNvPr>
          <p:cNvSpPr txBox="1"/>
          <p:nvPr/>
        </p:nvSpPr>
        <p:spPr>
          <a:xfrm>
            <a:off x="405521" y="1655380"/>
            <a:ext cx="2337499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odrViewer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64.1.9.1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Linux tool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Don't open source</a:t>
            </a:r>
          </a:p>
        </p:txBody>
      </p:sp>
    </p:spTree>
    <p:extLst>
      <p:ext uri="{BB962C8B-B14F-4D97-AF65-F5344CB8AC3E}">
        <p14:creationId xmlns:p14="http://schemas.microsoft.com/office/powerpoint/2010/main" val="36162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COORDINATE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671BD-D72E-434D-ADC7-F8EA409F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503" y="1327035"/>
            <a:ext cx="7207250" cy="4615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FE7C46-4265-DB46-91CA-8CE1DCF78436}"/>
              </a:ext>
            </a:extLst>
          </p:cNvPr>
          <p:cNvSpPr txBox="1"/>
          <p:nvPr/>
        </p:nvSpPr>
        <p:spPr>
          <a:xfrm>
            <a:off x="1182414" y="1970690"/>
            <a:ext cx="4478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 co-ordinates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Frenet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co-ordinate)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Inertial co-ordinates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9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COORDINATE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C2B9B-00E7-2D42-BA3B-AFFAB1D2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5" y="3574611"/>
            <a:ext cx="9106119" cy="2658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61C6D-7F4B-E945-88EB-E4B2EA340B96}"/>
              </a:ext>
            </a:extLst>
          </p:cNvPr>
          <p:cNvSpPr txBox="1"/>
          <p:nvPr/>
        </p:nvSpPr>
        <p:spPr>
          <a:xfrm>
            <a:off x="1024759" y="1613904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Inertial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108802" y="1323520"/>
            <a:ext cx="3360954" cy="1843315"/>
          </a:xfrm>
          <a:custGeom>
            <a:avLst/>
            <a:gdLst>
              <a:gd name="connsiteX0" fmla="*/ 0 w 2342325"/>
              <a:gd name="connsiteY0" fmla="*/ 0 h 1405395"/>
              <a:gd name="connsiteX1" fmla="*/ 2342325 w 2342325"/>
              <a:gd name="connsiteY1" fmla="*/ 0 h 1405395"/>
              <a:gd name="connsiteX2" fmla="*/ 2342325 w 2342325"/>
              <a:gd name="connsiteY2" fmla="*/ 1405395 h 1405395"/>
              <a:gd name="connsiteX3" fmla="*/ 0 w 2342325"/>
              <a:gd name="connsiteY3" fmla="*/ 1405395 h 1405395"/>
              <a:gd name="connsiteX4" fmla="*/ 0 w 2342325"/>
              <a:gd name="connsiteY4" fmla="*/ 0 h 140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2325" h="1405395">
                <a:moveTo>
                  <a:pt x="0" y="0"/>
                </a:moveTo>
                <a:lnTo>
                  <a:pt x="2342325" y="0"/>
                </a:lnTo>
                <a:lnTo>
                  <a:pt x="2342325" y="1405395"/>
                </a:lnTo>
                <a:lnTo>
                  <a:pt x="0" y="14053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Heading (Yaw)</a:t>
            </a:r>
            <a:r>
              <a:rPr lang="zh-Hans" altLang="en-US" b="1" dirty="0"/>
              <a:t>：</a:t>
            </a:r>
            <a:r>
              <a:rPr lang="zh-CN" altLang="en-US" b="1" dirty="0"/>
              <a:t>偏航</a:t>
            </a:r>
          </a:p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Pitch</a:t>
            </a:r>
            <a:r>
              <a:rPr lang="zh-Hans" altLang="en-US" b="1" dirty="0"/>
              <a:t>：</a:t>
            </a:r>
            <a:r>
              <a:rPr lang="zh-CN" altLang="en-US" b="1" dirty="0"/>
              <a:t>俯仰</a:t>
            </a:r>
          </a:p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Roll</a:t>
            </a:r>
            <a:r>
              <a:rPr lang="zh-Hans" altLang="en-US" b="1" dirty="0"/>
              <a:t>：</a:t>
            </a:r>
            <a:r>
              <a:rPr lang="zh-CN" altLang="en-US" b="1" dirty="0"/>
              <a:t>滚转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6469756" y="1323520"/>
            <a:ext cx="3093037" cy="1843315"/>
          </a:xfrm>
          <a:custGeom>
            <a:avLst/>
            <a:gdLst>
              <a:gd name="connsiteX0" fmla="*/ 0 w 2342325"/>
              <a:gd name="connsiteY0" fmla="*/ 0 h 1405395"/>
              <a:gd name="connsiteX1" fmla="*/ 2342325 w 2342325"/>
              <a:gd name="connsiteY1" fmla="*/ 0 h 1405395"/>
              <a:gd name="connsiteX2" fmla="*/ 2342325 w 2342325"/>
              <a:gd name="connsiteY2" fmla="*/ 1405395 h 1405395"/>
              <a:gd name="connsiteX3" fmla="*/ 0 w 2342325"/>
              <a:gd name="connsiteY3" fmla="*/ 1405395 h 1405395"/>
              <a:gd name="connsiteX4" fmla="*/ 0 w 2342325"/>
              <a:gd name="connsiteY4" fmla="*/ 0 h 140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2325" h="1405395">
                <a:moveTo>
                  <a:pt x="0" y="0"/>
                </a:moveTo>
                <a:lnTo>
                  <a:pt x="2342325" y="0"/>
                </a:lnTo>
                <a:lnTo>
                  <a:pt x="2342325" y="1405395"/>
                </a:lnTo>
                <a:lnTo>
                  <a:pt x="0" y="14053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7500176"/>
              <a:satOff val="-11253"/>
              <a:lumOff val="-1830"/>
              <a:alphaOff val="0"/>
            </a:schemeClr>
          </a:fillRef>
          <a:effectRef idx="0">
            <a:schemeClr val="accent3">
              <a:hueOff val="7500176"/>
              <a:satOff val="-11253"/>
              <a:lumOff val="-18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X : forward</a:t>
            </a:r>
          </a:p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Y : left</a:t>
            </a:r>
          </a:p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Z : up</a:t>
            </a:r>
          </a:p>
        </p:txBody>
      </p:sp>
    </p:spTree>
    <p:extLst>
      <p:ext uri="{BB962C8B-B14F-4D97-AF65-F5344CB8AC3E}">
        <p14:creationId xmlns:p14="http://schemas.microsoft.com/office/powerpoint/2010/main" val="261976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COORDINATE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61C6D-7F4B-E945-88EB-E4B2EA340B96}"/>
              </a:ext>
            </a:extLst>
          </p:cNvPr>
          <p:cNvSpPr txBox="1"/>
          <p:nvPr/>
        </p:nvSpPr>
        <p:spPr>
          <a:xfrm>
            <a:off x="1024759" y="1293618"/>
            <a:ext cx="37689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along reference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lateral position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/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14DB2-598C-E04A-971F-B0BCB652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24" y="3835654"/>
            <a:ext cx="91694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5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ROAD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03ABF-9AFB-9840-8600-B6DA3D6E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56" y="2711435"/>
            <a:ext cx="6338188" cy="3632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71EC5-A566-B544-8753-4AAA54E11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756" y="1107800"/>
            <a:ext cx="6123479" cy="150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ROAD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B3A55-EFE2-404D-BE8D-DEDED19098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9" y="2423216"/>
            <a:ext cx="8133251" cy="3810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1140E-9AE1-2841-9A89-706CF76AA2B2}"/>
              </a:ext>
            </a:extLst>
          </p:cNvPr>
          <p:cNvSpPr txBox="1"/>
          <p:nvPr/>
        </p:nvSpPr>
        <p:spPr>
          <a:xfrm>
            <a:off x="669924" y="1721947"/>
            <a:ext cx="456973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Lanes are identified by numbers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 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tarting from 0 on the reference line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scending to the left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escending to the right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4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JUNCTION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7CDA5-DA8A-8E43-B93F-A2C31052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008" y="1329367"/>
            <a:ext cx="6186429" cy="4596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EB14D-C730-CE43-A609-A71A44055C53}"/>
              </a:ext>
            </a:extLst>
          </p:cNvPr>
          <p:cNvSpPr/>
          <p:nvPr/>
        </p:nvSpPr>
        <p:spPr>
          <a:xfrm>
            <a:off x="669923" y="1781531"/>
            <a:ext cx="515030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Junctions link in-coming roads via paths (connecting roads) to out-going roads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Junction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Junction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Junction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off-line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1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en-US" altLang="zh-Hans" dirty="0"/>
              <a:t>LOUD</a:t>
            </a:r>
            <a:r>
              <a:rPr lang="zh-Hans" altLang="en-US" dirty="0"/>
              <a:t> </a:t>
            </a:r>
            <a:r>
              <a:rPr lang="en-US" altLang="zh-CN" dirty="0"/>
              <a:t>POIN</a:t>
            </a:r>
            <a:r>
              <a:rPr lang="en-US" altLang="zh-Hans" dirty="0"/>
              <a:t>T</a:t>
            </a:r>
            <a:r>
              <a:rPr lang="zh-Hans" altLang="en-US" dirty="0"/>
              <a:t> </a:t>
            </a:r>
            <a:r>
              <a:rPr lang="en-US" altLang="zh-Hans" dirty="0"/>
              <a:t>MAPPING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C1AFD-E17F-9A49-9C03-1F186F55B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SLAM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AE3B90-9EB3-C646-869A-646E1F528FB7}"/>
              </a:ext>
            </a:extLst>
          </p:cNvPr>
          <p:cNvGrpSpPr/>
          <p:nvPr/>
        </p:nvGrpSpPr>
        <p:grpSpPr>
          <a:xfrm>
            <a:off x="1273412" y="2495070"/>
            <a:ext cx="9643586" cy="2265053"/>
            <a:chOff x="1044736" y="2000250"/>
            <a:chExt cx="9643586" cy="22650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A57759-CEDB-4C40-8787-FDA715997282}"/>
                </a:ext>
              </a:extLst>
            </p:cNvPr>
            <p:cNvSpPr/>
            <p:nvPr/>
          </p:nvSpPr>
          <p:spPr>
            <a:xfrm>
              <a:off x="1044736" y="2000250"/>
              <a:ext cx="1677036" cy="742950"/>
            </a:xfrm>
            <a:prstGeom prst="rect">
              <a:avLst/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Sensor</a:t>
              </a:r>
              <a:r>
                <a:rPr lang="zh-Hans" altLang="en-US" b="1" dirty="0"/>
                <a:t> </a:t>
              </a:r>
              <a:r>
                <a:rPr lang="en-US" altLang="zh-Hans" b="1" dirty="0"/>
                <a:t>Data</a:t>
              </a:r>
              <a:endParaRPr lang="en-US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F458C0-45BE-B44D-AD20-89E9CAB96A30}"/>
                </a:ext>
              </a:extLst>
            </p:cNvPr>
            <p:cNvSpPr/>
            <p:nvPr/>
          </p:nvSpPr>
          <p:spPr>
            <a:xfrm>
              <a:off x="3700252" y="2000250"/>
              <a:ext cx="1677036" cy="742950"/>
            </a:xfrm>
            <a:prstGeom prst="rect">
              <a:avLst/>
            </a:prstGeom>
            <a:solidFill>
              <a:srgbClr val="9BBB59">
                <a:hueOff val="2812566"/>
                <a:satOff val="-4220"/>
                <a:lumOff val="-686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Visual</a:t>
              </a:r>
              <a:r>
                <a:rPr lang="zh-Hans" altLang="en-US" b="1" dirty="0"/>
                <a:t> </a:t>
              </a:r>
              <a:r>
                <a:rPr lang="en-US" altLang="zh-Hans" b="1" dirty="0" err="1"/>
                <a:t>Odometry</a:t>
              </a:r>
              <a:endParaRPr lang="en-US" b="1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3A9F9E-5026-E445-8BD3-6197ABF03E67}"/>
                </a:ext>
              </a:extLst>
            </p:cNvPr>
            <p:cNvSpPr/>
            <p:nvPr/>
          </p:nvSpPr>
          <p:spPr>
            <a:xfrm>
              <a:off x="6355768" y="2000250"/>
              <a:ext cx="1677036" cy="742950"/>
            </a:xfrm>
            <a:prstGeom prst="rect">
              <a:avLst/>
            </a:prstGeom>
            <a:solidFill>
              <a:srgbClr val="9BBB59">
                <a:hueOff val="5625132"/>
                <a:satOff val="-8440"/>
                <a:lumOff val="-1373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Optimization</a:t>
              </a:r>
              <a:endParaRPr lang="en-US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D0A5E6-5E97-F442-B39F-9B5E24B00C93}"/>
                </a:ext>
              </a:extLst>
            </p:cNvPr>
            <p:cNvSpPr/>
            <p:nvPr/>
          </p:nvSpPr>
          <p:spPr>
            <a:xfrm>
              <a:off x="9011286" y="2000250"/>
              <a:ext cx="1677036" cy="742950"/>
            </a:xfrm>
            <a:prstGeom prst="rect">
              <a:avLst/>
            </a:prstGeom>
            <a:solidFill>
              <a:srgbClr val="9BBB59">
                <a:hueOff val="8437698"/>
                <a:satOff val="-12660"/>
                <a:lumOff val="-2059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Mapping</a:t>
              </a:r>
              <a:endParaRPr lang="en-US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D9BAA3-AB78-4949-9D4E-0057BC38D1CE}"/>
                </a:ext>
              </a:extLst>
            </p:cNvPr>
            <p:cNvSpPr/>
            <p:nvPr/>
          </p:nvSpPr>
          <p:spPr>
            <a:xfrm>
              <a:off x="3700252" y="3522353"/>
              <a:ext cx="1677036" cy="742950"/>
            </a:xfrm>
            <a:prstGeom prst="rect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Loop</a:t>
              </a:r>
              <a:r>
                <a:rPr lang="zh-Hans" altLang="en-US" b="1" dirty="0"/>
                <a:t> </a:t>
              </a:r>
              <a:r>
                <a:rPr lang="en-US" altLang="zh-Hans" b="1" dirty="0"/>
                <a:t>Closing</a:t>
              </a:r>
              <a:endParaRPr lang="en-US" b="1" dirty="0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1A7E602-6F12-9040-B54A-AF6B1CBC4D14}"/>
                </a:ext>
              </a:extLst>
            </p:cNvPr>
            <p:cNvSpPr/>
            <p:nvPr/>
          </p:nvSpPr>
          <p:spPr>
            <a:xfrm>
              <a:off x="2865890" y="2200275"/>
              <a:ext cx="690244" cy="342900"/>
            </a:xfrm>
            <a:prstGeom prst="rightArrow">
              <a:avLst/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484138D-4D1A-3F46-B674-0107525489D4}"/>
                </a:ext>
              </a:extLst>
            </p:cNvPr>
            <p:cNvSpPr/>
            <p:nvPr/>
          </p:nvSpPr>
          <p:spPr>
            <a:xfrm>
              <a:off x="5521406" y="2200275"/>
              <a:ext cx="690244" cy="342900"/>
            </a:xfrm>
            <a:prstGeom prst="rightArrow">
              <a:avLst/>
            </a:prstGeom>
            <a:solidFill>
              <a:srgbClr val="9BBB59">
                <a:hueOff val="2812566"/>
                <a:satOff val="-4220"/>
                <a:lumOff val="-686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7F12EC7-6CC9-8E4F-B3C2-20F5B39FB2C0}"/>
                </a:ext>
              </a:extLst>
            </p:cNvPr>
            <p:cNvSpPr/>
            <p:nvPr/>
          </p:nvSpPr>
          <p:spPr>
            <a:xfrm>
              <a:off x="8176922" y="2200275"/>
              <a:ext cx="690244" cy="342900"/>
            </a:xfrm>
            <a:prstGeom prst="rightArrow">
              <a:avLst/>
            </a:prstGeom>
            <a:solidFill>
              <a:srgbClr val="9BBB59">
                <a:hueOff val="5625132"/>
                <a:satOff val="-8440"/>
                <a:lumOff val="-1373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CECD0626-31F6-634C-8688-A2B456E0538A}"/>
                </a:ext>
              </a:extLst>
            </p:cNvPr>
            <p:cNvSpPr/>
            <p:nvPr/>
          </p:nvSpPr>
          <p:spPr>
            <a:xfrm rot="19231205">
              <a:off x="5355795" y="3042936"/>
              <a:ext cx="1054360" cy="310743"/>
            </a:xfrm>
            <a:prstGeom prst="rightArrow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AC58E7AE-1A85-734A-8E1E-17CB7A3C0774}"/>
                </a:ext>
              </a:extLst>
            </p:cNvPr>
            <p:cNvSpPr/>
            <p:nvPr/>
          </p:nvSpPr>
          <p:spPr>
            <a:xfrm rot="2588968">
              <a:off x="2718359" y="2980803"/>
              <a:ext cx="1054360" cy="310743"/>
            </a:xfrm>
            <a:prstGeom prst="rightArrow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64490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Lidar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&amp;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Image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2AD13-5790-DD40-A272-ABDE709C548B}"/>
              </a:ext>
            </a:extLst>
          </p:cNvPr>
          <p:cNvSpPr txBox="1"/>
          <p:nvPr/>
        </p:nvSpPr>
        <p:spPr>
          <a:xfrm>
            <a:off x="1111170" y="1562583"/>
            <a:ext cx="984487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Sensing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fusion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Camera-Lidar-Radar</a:t>
            </a:r>
            <a:r>
              <a:rPr lang="en-US" altLang="zh-Han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XYZ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RGB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object classification &amp;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iDAR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RGB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Camera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cloud point from Lidar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Han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AEye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MobilEye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altLang="zh-Han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SLAM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 pose estimation + Particle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Mapping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Reconstruct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maps</a:t>
            </a:r>
            <a:r>
              <a:rPr lang="en-US" altLang="zh-Han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</a:t>
            </a:r>
            <a:endParaRPr lang="en-US" altLang="zh-Han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E0B0E-CFEE-9E4E-96CD-2B7777C05BF1}"/>
              </a:ext>
            </a:extLst>
          </p:cNvPr>
          <p:cNvSpPr/>
          <p:nvPr/>
        </p:nvSpPr>
        <p:spPr>
          <a:xfrm>
            <a:off x="1431924" y="4736906"/>
            <a:ext cx="8871121" cy="9541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Han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[1]:</a:t>
            </a:r>
            <a:r>
              <a:rPr lang="zh-CN" altLang="en-US" sz="1400" dirty="0"/>
              <a:t>林鸿生</a:t>
            </a:r>
            <a:r>
              <a:rPr lang="en-US" altLang="zh-CN" sz="1400" dirty="0"/>
              <a:t>. </a:t>
            </a:r>
            <a:r>
              <a:rPr lang="zh-CN" altLang="en-US" sz="1400" dirty="0"/>
              <a:t>成像激光雷达与摄像机的图像融合研究</a:t>
            </a:r>
            <a:r>
              <a:rPr lang="en-US" altLang="zh-CN" sz="1400" dirty="0"/>
              <a:t>[</a:t>
            </a:r>
            <a:r>
              <a:rPr lang="en-US" sz="1400" dirty="0"/>
              <a:t>D]. </a:t>
            </a:r>
            <a:r>
              <a:rPr lang="zh-CN" altLang="en-US" sz="1400" dirty="0"/>
              <a:t>国防科学技术大学</a:t>
            </a:r>
            <a:r>
              <a:rPr lang="en-US" altLang="zh-CN" sz="1400" dirty="0"/>
              <a:t>, 2007.</a:t>
            </a:r>
          </a:p>
          <a:p>
            <a:r>
              <a:rPr lang="en-US" altLang="zh-Han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[2]: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https://</a:t>
            </a:r>
            <a:r>
              <a:rPr lang="en-US" altLang="zh-CN" sz="1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www.aeye.ai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idar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</a:p>
          <a:p>
            <a:r>
              <a:rPr lang="en-US" altLang="zh-Han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[3]: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Zhang F , Clarke D , Knoll A . Vehicle Detection Based on Li DAR and Camera Fusion[C]</a:t>
            </a:r>
            <a:r>
              <a:rPr lang="en-US" altLang="zh-Han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Hans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2014 IEEE 17th International Conference on Intelligent Transportation Systems (ITSC).</a:t>
            </a:r>
            <a:endParaRPr lang="zh-CN" altLang="en-US" sz="1400" b="1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5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HD</a:t>
            </a:r>
            <a:r>
              <a:rPr lang="zh-Hans" altLang="en-US" dirty="0"/>
              <a:t> </a:t>
            </a:r>
            <a:r>
              <a:rPr lang="en-US" altLang="zh-Hans" dirty="0"/>
              <a:t>MAP</a:t>
            </a:r>
            <a:r>
              <a:rPr lang="zh-Hans" altLang="en-US" dirty="0"/>
              <a:t> </a:t>
            </a:r>
            <a:r>
              <a:rPr lang="en-US" altLang="zh-Hans" dirty="0"/>
              <a:t>OVERVIEW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6AE9E-4CE3-5147-BBA0-CF3A9AB36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V2X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4CD72-A20C-1444-8C8D-448EA75E4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V2X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D9C2-B140-434D-9D5A-5D74A2119C00}"/>
              </a:ext>
            </a:extLst>
          </p:cNvPr>
          <p:cNvSpPr txBox="1"/>
          <p:nvPr/>
        </p:nvSpPr>
        <p:spPr>
          <a:xfrm>
            <a:off x="669924" y="1459563"/>
            <a:ext cx="2704587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Sensor</a:t>
            </a:r>
          </a:p>
          <a:p>
            <a:pPr>
              <a:lnSpc>
                <a:spcPct val="150000"/>
              </a:lnSpc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HD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Map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V2X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latency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robust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80377B-9141-A743-A505-A49AEE4642DA}"/>
              </a:ext>
            </a:extLst>
          </p:cNvPr>
          <p:cNvGrpSpPr/>
          <p:nvPr/>
        </p:nvGrpSpPr>
        <p:grpSpPr>
          <a:xfrm>
            <a:off x="5572125" y="2140400"/>
            <a:ext cx="4658623" cy="3137281"/>
            <a:chOff x="7214810" y="1624263"/>
            <a:chExt cx="3742616" cy="23551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36C411-489E-EA4A-881D-48F92A5F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4810" y="1624263"/>
              <a:ext cx="3742616" cy="235518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E20820-E840-7B4B-919B-D9C7C90D2C8B}"/>
                </a:ext>
              </a:extLst>
            </p:cNvPr>
            <p:cNvSpPr/>
            <p:nvPr/>
          </p:nvSpPr>
          <p:spPr>
            <a:xfrm>
              <a:off x="7214810" y="1624263"/>
              <a:ext cx="304927" cy="2406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3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V2X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D9C2-B140-434D-9D5A-5D74A2119C00}"/>
              </a:ext>
            </a:extLst>
          </p:cNvPr>
          <p:cNvSpPr txBox="1"/>
          <p:nvPr/>
        </p:nvSpPr>
        <p:spPr>
          <a:xfrm>
            <a:off x="669924" y="1459563"/>
            <a:ext cx="3191899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Sensor</a:t>
            </a:r>
          </a:p>
          <a:p>
            <a:pPr>
              <a:lnSpc>
                <a:spcPct val="150000"/>
              </a:lnSpc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HD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Map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V2X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latency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robust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Beyond visual range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zh-Hans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6C7EFE-9959-8148-8BBF-5CB5D37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87" y="1459563"/>
            <a:ext cx="5549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5G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+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V2X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DDFD4-0DEF-034E-9CAB-AAD2F1C153D9}"/>
              </a:ext>
            </a:extLst>
          </p:cNvPr>
          <p:cNvSpPr txBox="1"/>
          <p:nvPr/>
        </p:nvSpPr>
        <p:spPr>
          <a:xfrm>
            <a:off x="740755" y="1265340"/>
            <a:ext cx="43296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C-V2X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(LTE-V)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China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station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大唐、华为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DSRC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(Dedicated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Short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Range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Communication)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Japen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WIFI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5.8GHz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Sony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AT&amp;T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92E842-5BB9-7E43-9400-208704CDBC71}"/>
              </a:ext>
            </a:extLst>
          </p:cNvPr>
          <p:cNvGrpSpPr/>
          <p:nvPr/>
        </p:nvGrpSpPr>
        <p:grpSpPr>
          <a:xfrm>
            <a:off x="4895133" y="1540043"/>
            <a:ext cx="6625354" cy="4093453"/>
            <a:chOff x="4895133" y="1540043"/>
            <a:chExt cx="6625354" cy="4093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E5D90D-1CB7-CF49-8577-A3E96F173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5133" y="1540043"/>
              <a:ext cx="6625354" cy="40934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4B5791-1961-0640-857A-56F2F93BC3B9}"/>
                </a:ext>
              </a:extLst>
            </p:cNvPr>
            <p:cNvSpPr/>
            <p:nvPr/>
          </p:nvSpPr>
          <p:spPr>
            <a:xfrm>
              <a:off x="5167423" y="3987209"/>
              <a:ext cx="1169582" cy="53162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OBU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DA8B41-5FB8-C241-A88C-F0CA0C704CE5}"/>
                </a:ext>
              </a:extLst>
            </p:cNvPr>
            <p:cNvSpPr/>
            <p:nvPr/>
          </p:nvSpPr>
          <p:spPr>
            <a:xfrm>
              <a:off x="5952796" y="2288061"/>
              <a:ext cx="1359569" cy="33104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Map Server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89727A-9F42-A14C-9234-9DAAE8608943}"/>
                </a:ext>
              </a:extLst>
            </p:cNvPr>
            <p:cNvSpPr/>
            <p:nvPr/>
          </p:nvSpPr>
          <p:spPr>
            <a:xfrm>
              <a:off x="7315200" y="2285999"/>
              <a:ext cx="1359569" cy="3308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Road Info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F12351-E1AF-B443-8823-BBD5CEF66916}"/>
                </a:ext>
              </a:extLst>
            </p:cNvPr>
            <p:cNvSpPr/>
            <p:nvPr/>
          </p:nvSpPr>
          <p:spPr>
            <a:xfrm>
              <a:off x="8674769" y="2285483"/>
              <a:ext cx="1370568" cy="3336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Traffic Predict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FFFFF-B647-A640-985F-7454B4994FAF}"/>
                </a:ext>
              </a:extLst>
            </p:cNvPr>
            <p:cNvSpPr/>
            <p:nvPr/>
          </p:nvSpPr>
          <p:spPr>
            <a:xfrm>
              <a:off x="10040009" y="2285483"/>
              <a:ext cx="1383459" cy="3336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69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Demo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13" name="v2xdemo">
            <a:hlinkClick r:id="" action="ppaction://media"/>
            <a:extLst>
              <a:ext uri="{FF2B5EF4-FFF2-40B4-BE49-F238E27FC236}">
                <a16:creationId xmlns:a16="http://schemas.microsoft.com/office/drawing/2014/main" id="{B56A1789-72ED-9D40-A874-83D45FBF44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25" y="100013"/>
            <a:ext cx="12030075" cy="669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SUMMARY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35</a:t>
            </a:fld>
            <a:endParaRPr lang="zh-CN" altLang="en-US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618297287"/>
              </p:ext>
            </p:extLst>
          </p:nvPr>
        </p:nvGraphicFramePr>
        <p:xfrm>
          <a:off x="1112609" y="2011437"/>
          <a:ext cx="10077905" cy="2299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79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HOMEWORK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51985" y="1207827"/>
            <a:ext cx="9744501" cy="16200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b="1" dirty="0"/>
              <a:t>1</a:t>
            </a:r>
            <a:r>
              <a:rPr lang="en-US" altLang="zh-CN" b="1" dirty="0"/>
              <a:t>. </a:t>
            </a:r>
            <a:r>
              <a:rPr lang="en-US" altLang="zh-Hans" b="1" dirty="0"/>
              <a:t>Reading: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 err="1"/>
              <a:t>OpenDrvie</a:t>
            </a:r>
            <a:r>
              <a:rPr lang="zh-Hans" altLang="en-US" dirty="0"/>
              <a:t> </a:t>
            </a:r>
            <a:r>
              <a:rPr lang="en-US" altLang="zh-Hans" dirty="0"/>
              <a:t>Spec</a:t>
            </a:r>
            <a:r>
              <a:rPr lang="zh-Hans" altLang="en-US" dirty="0"/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Format Specification, Rev. 1.4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 err="1"/>
              <a:t>Lanelets</a:t>
            </a:r>
            <a:r>
              <a:rPr lang="en-US" altLang="zh-Hans" dirty="0"/>
              <a:t>: Efficient map representation for autonomous driving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Automatic laser calibration, mapping, and localization for autonomous vehicles</a:t>
            </a:r>
            <a:r>
              <a:rPr lang="en-US" altLang="zh-Hans" dirty="0"/>
              <a:t>,</a:t>
            </a:r>
            <a:r>
              <a:rPr lang="zh-Hans" altLang="en-US" dirty="0"/>
              <a:t> </a:t>
            </a:r>
            <a:r>
              <a:rPr lang="en-US" altLang="zh-Hans" dirty="0"/>
              <a:t>2011,</a:t>
            </a:r>
            <a:r>
              <a:rPr lang="zh-Hans" altLang="en-US" dirty="0"/>
              <a:t> </a:t>
            </a:r>
            <a:r>
              <a:rPr lang="en-US" altLang="zh-Hans" dirty="0"/>
              <a:t>Stanford</a:t>
            </a:r>
            <a:r>
              <a:rPr lang="zh-Hans" altLang="en-US" dirty="0"/>
              <a:t> </a:t>
            </a:r>
            <a:r>
              <a:rPr lang="en-US" altLang="zh-Hans" dirty="0"/>
              <a:t>D</a:t>
            </a:r>
            <a:r>
              <a:rPr lang="en-US" altLang="zh-CN" dirty="0"/>
              <a:t>issertation</a:t>
            </a:r>
            <a:r>
              <a:rPr lang="zh-Hans" altLang="en-US" dirty="0"/>
              <a:t> </a:t>
            </a:r>
            <a:endParaRPr lang="en-US" altLang="zh-Hans" dirty="0"/>
          </a:p>
        </p:txBody>
      </p:sp>
      <p:sp>
        <p:nvSpPr>
          <p:cNvPr id="7" name="矩形 6"/>
          <p:cNvSpPr/>
          <p:nvPr/>
        </p:nvSpPr>
        <p:spPr>
          <a:xfrm>
            <a:off x="1351983" y="2824581"/>
            <a:ext cx="9744501" cy="1620000"/>
          </a:xfrm>
          <a:prstGeom prst="rect">
            <a:avLst/>
          </a:prstGeom>
          <a:solidFill>
            <a:srgbClr val="5767B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b="1" dirty="0"/>
              <a:t>2</a:t>
            </a:r>
            <a:r>
              <a:rPr lang="en-US" altLang="zh-CN" b="1" dirty="0"/>
              <a:t>. </a:t>
            </a:r>
            <a:r>
              <a:rPr lang="en-US" altLang="zh-Hans" b="1" dirty="0"/>
              <a:t>Coding: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/>
              <a:t>Parse another element (whatever you like) with </a:t>
            </a:r>
            <a:r>
              <a:rPr lang="en-US" altLang="zh-Hans" dirty="0" err="1"/>
              <a:t>OpenDrive</a:t>
            </a:r>
            <a:r>
              <a:rPr lang="en-US" altLang="zh-Hans" dirty="0"/>
              <a:t>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/>
              <a:t>Complement join mapping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 err="1"/>
              <a:t>OpenCV</a:t>
            </a:r>
            <a:r>
              <a:rPr lang="zh-Hans" altLang="en-US" dirty="0"/>
              <a:t> </a:t>
            </a:r>
            <a:r>
              <a:rPr lang="en-US" altLang="zh-Hans" dirty="0"/>
              <a:t>practice</a:t>
            </a:r>
          </a:p>
        </p:txBody>
      </p:sp>
      <p:sp>
        <p:nvSpPr>
          <p:cNvPr id="8" name="矩形 7"/>
          <p:cNvSpPr/>
          <p:nvPr/>
        </p:nvSpPr>
        <p:spPr>
          <a:xfrm>
            <a:off x="1351981" y="4441336"/>
            <a:ext cx="9744501" cy="1620000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b="1" dirty="0"/>
              <a:t>3</a:t>
            </a:r>
            <a:r>
              <a:rPr lang="en-US" altLang="zh-CN" b="1" dirty="0"/>
              <a:t>. </a:t>
            </a:r>
            <a:r>
              <a:rPr lang="en-US" altLang="zh-Hans" b="1" dirty="0"/>
              <a:t>Thinking: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/>
              <a:t>HD</a:t>
            </a:r>
            <a:r>
              <a:rPr lang="zh-Hans" altLang="en-US" dirty="0"/>
              <a:t> </a:t>
            </a:r>
            <a:r>
              <a:rPr lang="en-US" altLang="zh-Hans" dirty="0"/>
              <a:t>map</a:t>
            </a:r>
            <a:r>
              <a:rPr lang="zh-Hans" altLang="en-US" dirty="0"/>
              <a:t> </a:t>
            </a:r>
            <a:r>
              <a:rPr lang="en-US" altLang="zh-Hans" dirty="0"/>
              <a:t>format</a:t>
            </a:r>
            <a:r>
              <a:rPr lang="zh-Hans" altLang="en-US" dirty="0"/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CN" dirty="0"/>
              <a:t>Storage efficiency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/>
              <a:t>HD</a:t>
            </a:r>
            <a:r>
              <a:rPr lang="zh-Hans" altLang="en-US" dirty="0"/>
              <a:t> </a:t>
            </a:r>
            <a:r>
              <a:rPr lang="en-US" altLang="zh-Hans" dirty="0"/>
              <a:t>map</a:t>
            </a:r>
            <a:r>
              <a:rPr lang="zh-Hans" altLang="en-US" dirty="0"/>
              <a:t> </a:t>
            </a:r>
            <a:r>
              <a:rPr lang="en-US" altLang="zh-Hans" dirty="0"/>
              <a:t>C</a:t>
            </a:r>
            <a:r>
              <a:rPr lang="zh-Hans" altLang="en-US" dirty="0"/>
              <a:t> </a:t>
            </a:r>
            <a:r>
              <a:rPr lang="en-US" altLang="zh-Hans" dirty="0"/>
              <a:t>API</a:t>
            </a:r>
            <a:r>
              <a:rPr lang="zh-Hans" altLang="en-US" dirty="0"/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Time</a:t>
            </a:r>
            <a:r>
              <a:rPr lang="zh-Hans" altLang="en-US" dirty="0"/>
              <a:t> </a:t>
            </a:r>
            <a:r>
              <a:rPr lang="en-US" altLang="zh-Hans" dirty="0"/>
              <a:t>cost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72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Hans" altLang="en-US" dirty="0"/>
              <a:t>盛老师  </a:t>
            </a:r>
            <a:r>
              <a:rPr lang="en-US" altLang="zh-Hans" dirty="0"/>
              <a:t>BAT</a:t>
            </a:r>
            <a:r>
              <a:rPr lang="zh-Hans" altLang="en-US" dirty="0"/>
              <a:t>无人驾驶高级算法工程师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AUTOMOUS SOFTWARE STACK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D8592-3F52-A643-8210-B093C10EA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6026" y="2510661"/>
            <a:ext cx="1282700" cy="100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CDEF6-BAEA-D541-8C70-FD69BB7B3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1" b="95349" l="1293" r="965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8563" y="4299378"/>
            <a:ext cx="1473200" cy="163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DF612E-B473-D34E-AC6E-8406EA0C3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5500" l="5039" r="953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263" y="2204963"/>
            <a:ext cx="16383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5E6B4C-CA02-5146-885D-22F578508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33" b="97248" l="9910" r="896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357" y="2325210"/>
            <a:ext cx="14097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654FA-E4F5-5D46-B892-D5B2759C8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5025" y="4494138"/>
            <a:ext cx="1250949" cy="12487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D1FF0D-A7C1-AA40-B2DB-8BE9CF3C37DF}"/>
              </a:ext>
            </a:extLst>
          </p:cNvPr>
          <p:cNvCxnSpPr/>
          <p:nvPr/>
        </p:nvCxnSpPr>
        <p:spPr>
          <a:xfrm>
            <a:off x="381965" y="3148314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0E0B9C-B014-E24F-97D1-3E7E5304712D}"/>
              </a:ext>
            </a:extLst>
          </p:cNvPr>
          <p:cNvCxnSpPr/>
          <p:nvPr/>
        </p:nvCxnSpPr>
        <p:spPr>
          <a:xfrm>
            <a:off x="3381295" y="3138669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49303-3304-BB41-8191-EBFA09DD3409}"/>
              </a:ext>
            </a:extLst>
          </p:cNvPr>
          <p:cNvCxnSpPr/>
          <p:nvPr/>
        </p:nvCxnSpPr>
        <p:spPr>
          <a:xfrm>
            <a:off x="6888866" y="3148314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89BC3E-0689-8541-BEDF-07AEB2C5B64C}"/>
              </a:ext>
            </a:extLst>
          </p:cNvPr>
          <p:cNvCxnSpPr/>
          <p:nvPr/>
        </p:nvCxnSpPr>
        <p:spPr>
          <a:xfrm>
            <a:off x="9868057" y="3138669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A9B8E-3CE4-6249-81BB-E6F8BCA8E7C4}"/>
              </a:ext>
            </a:extLst>
          </p:cNvPr>
          <p:cNvCxnSpPr>
            <a:cxnSpLocks/>
          </p:cNvCxnSpPr>
          <p:nvPr/>
        </p:nvCxnSpPr>
        <p:spPr>
          <a:xfrm flipH="1" flipV="1">
            <a:off x="3044142" y="3513961"/>
            <a:ext cx="960699" cy="7854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077198-5B58-F24A-B09C-EA31AB8474BB}"/>
              </a:ext>
            </a:extLst>
          </p:cNvPr>
          <p:cNvCxnSpPr>
            <a:cxnSpLocks/>
          </p:cNvCxnSpPr>
          <p:nvPr/>
        </p:nvCxnSpPr>
        <p:spPr>
          <a:xfrm flipV="1">
            <a:off x="4110499" y="3502902"/>
            <a:ext cx="1311065" cy="79046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A10DE7-0405-F14B-96D7-93180647807E}"/>
              </a:ext>
            </a:extLst>
          </p:cNvPr>
          <p:cNvCxnSpPr>
            <a:cxnSpLocks/>
          </p:cNvCxnSpPr>
          <p:nvPr/>
        </p:nvCxnSpPr>
        <p:spPr>
          <a:xfrm flipH="1" flipV="1">
            <a:off x="6284428" y="3513962"/>
            <a:ext cx="956930" cy="77940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06A674-3157-0145-87FB-25992B410AE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375163" y="3474964"/>
            <a:ext cx="1235436" cy="82441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F611BA-923B-7446-AF3D-D0B86204C08D}"/>
              </a:ext>
            </a:extLst>
          </p:cNvPr>
          <p:cNvCxnSpPr>
            <a:cxnSpLocks/>
          </p:cNvCxnSpPr>
          <p:nvPr/>
        </p:nvCxnSpPr>
        <p:spPr>
          <a:xfrm flipH="1" flipV="1">
            <a:off x="3247635" y="3468951"/>
            <a:ext cx="3836071" cy="836441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57F2509-96CD-7C4B-B6C6-B6FE47CAED3F}"/>
              </a:ext>
            </a:extLst>
          </p:cNvPr>
          <p:cNvCxnSpPr>
            <a:cxnSpLocks/>
          </p:cNvCxnSpPr>
          <p:nvPr/>
        </p:nvCxnSpPr>
        <p:spPr>
          <a:xfrm>
            <a:off x="4826018" y="5117780"/>
            <a:ext cx="1678740" cy="748"/>
          </a:xfrm>
          <a:prstGeom prst="straightConnector1">
            <a:avLst/>
          </a:prstGeom>
          <a:ln w="38100"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C74D4C6-B059-CF4B-800B-983050C600E7}"/>
              </a:ext>
            </a:extLst>
          </p:cNvPr>
          <p:cNvSpPr txBox="1"/>
          <p:nvPr/>
        </p:nvSpPr>
        <p:spPr>
          <a:xfrm>
            <a:off x="2038758" y="21188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Perception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9A7269-099B-D64E-A7B7-C6268B75FB43}"/>
              </a:ext>
            </a:extLst>
          </p:cNvPr>
          <p:cNvSpPr txBox="1"/>
          <p:nvPr/>
        </p:nvSpPr>
        <p:spPr>
          <a:xfrm>
            <a:off x="5267684" y="211281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Planning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81A22E-C8C1-A044-9D34-418CF18232F0}"/>
              </a:ext>
            </a:extLst>
          </p:cNvPr>
          <p:cNvSpPr txBox="1"/>
          <p:nvPr/>
        </p:nvSpPr>
        <p:spPr>
          <a:xfrm>
            <a:off x="8698977" y="210951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Control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A3E581-264D-624F-B0A8-609C47215E27}"/>
              </a:ext>
            </a:extLst>
          </p:cNvPr>
          <p:cNvSpPr txBox="1"/>
          <p:nvPr/>
        </p:nvSpPr>
        <p:spPr>
          <a:xfrm>
            <a:off x="3599984" y="585818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HD</a:t>
            </a:r>
            <a:r>
              <a:rPr lang="zh-Hans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Map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FD4054-D6D7-6C40-B1D3-1CF373AF42EE}"/>
              </a:ext>
            </a:extLst>
          </p:cNvPr>
          <p:cNvSpPr txBox="1"/>
          <p:nvPr/>
        </p:nvSpPr>
        <p:spPr>
          <a:xfrm>
            <a:off x="6673689" y="586414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Localization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5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AUTOMOUS SOFTWARE STACK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D8592-3F52-A643-8210-B093C10EA3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6026" y="2510661"/>
            <a:ext cx="1282700" cy="100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CDEF6-BAEA-D541-8C70-FD69BB7B3C4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1" b="95349" l="1293" r="965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8563" y="4299378"/>
            <a:ext cx="1473200" cy="163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DF612E-B473-D34E-AC6E-8406EA0C360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5500" l="5039" r="953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263" y="2204963"/>
            <a:ext cx="16383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5E6B4C-CA02-5146-885D-22F578508E8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33" b="97248" l="9910" r="896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357" y="2325210"/>
            <a:ext cx="14097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654FA-E4F5-5D46-B892-D5B2759C8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5025" y="4494138"/>
            <a:ext cx="1250949" cy="12487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D1FF0D-A7C1-AA40-B2DB-8BE9CF3C37DF}"/>
              </a:ext>
            </a:extLst>
          </p:cNvPr>
          <p:cNvCxnSpPr/>
          <p:nvPr/>
        </p:nvCxnSpPr>
        <p:spPr>
          <a:xfrm>
            <a:off x="381965" y="3148314"/>
            <a:ext cx="1458410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0E0B9C-B014-E24F-97D1-3E7E5304712D}"/>
              </a:ext>
            </a:extLst>
          </p:cNvPr>
          <p:cNvCxnSpPr/>
          <p:nvPr/>
        </p:nvCxnSpPr>
        <p:spPr>
          <a:xfrm>
            <a:off x="3381295" y="3138669"/>
            <a:ext cx="1458410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49303-3304-BB41-8191-EBFA09DD3409}"/>
              </a:ext>
            </a:extLst>
          </p:cNvPr>
          <p:cNvCxnSpPr/>
          <p:nvPr/>
        </p:nvCxnSpPr>
        <p:spPr>
          <a:xfrm>
            <a:off x="6888866" y="3148314"/>
            <a:ext cx="1458410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89BC3E-0689-8541-BEDF-07AEB2C5B64C}"/>
              </a:ext>
            </a:extLst>
          </p:cNvPr>
          <p:cNvCxnSpPr/>
          <p:nvPr/>
        </p:nvCxnSpPr>
        <p:spPr>
          <a:xfrm>
            <a:off x="9868057" y="3138669"/>
            <a:ext cx="1458410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A9B8E-3CE4-6249-81BB-E6F8BCA8E7C4}"/>
              </a:ext>
            </a:extLst>
          </p:cNvPr>
          <p:cNvCxnSpPr>
            <a:cxnSpLocks/>
          </p:cNvCxnSpPr>
          <p:nvPr/>
        </p:nvCxnSpPr>
        <p:spPr>
          <a:xfrm flipH="1" flipV="1">
            <a:off x="3044142" y="3513961"/>
            <a:ext cx="960699" cy="785418"/>
          </a:xfrm>
          <a:prstGeom prst="straightConnector1">
            <a:avLst/>
          </a:prstGeom>
          <a:ln w="38100"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A10DE7-0405-F14B-96D7-93180647807E}"/>
              </a:ext>
            </a:extLst>
          </p:cNvPr>
          <p:cNvCxnSpPr>
            <a:cxnSpLocks/>
          </p:cNvCxnSpPr>
          <p:nvPr/>
        </p:nvCxnSpPr>
        <p:spPr>
          <a:xfrm flipH="1" flipV="1">
            <a:off x="6284428" y="3513962"/>
            <a:ext cx="956930" cy="779403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06A674-3157-0145-87FB-25992B410AE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375163" y="3474964"/>
            <a:ext cx="1235436" cy="824414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F611BA-923B-7446-AF3D-D0B86204C08D}"/>
              </a:ext>
            </a:extLst>
          </p:cNvPr>
          <p:cNvCxnSpPr>
            <a:cxnSpLocks/>
          </p:cNvCxnSpPr>
          <p:nvPr/>
        </p:nvCxnSpPr>
        <p:spPr>
          <a:xfrm flipH="1" flipV="1">
            <a:off x="3247635" y="3468951"/>
            <a:ext cx="3836071" cy="836441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57F2509-96CD-7C4B-B6C6-B6FE47CAED3F}"/>
              </a:ext>
            </a:extLst>
          </p:cNvPr>
          <p:cNvCxnSpPr>
            <a:cxnSpLocks/>
          </p:cNvCxnSpPr>
          <p:nvPr/>
        </p:nvCxnSpPr>
        <p:spPr>
          <a:xfrm>
            <a:off x="4826018" y="5117780"/>
            <a:ext cx="1678740" cy="748"/>
          </a:xfrm>
          <a:prstGeom prst="straightConnector1">
            <a:avLst/>
          </a:prstGeom>
          <a:ln w="38100"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077198-5B58-F24A-B09C-EA31AB8474BB}"/>
              </a:ext>
            </a:extLst>
          </p:cNvPr>
          <p:cNvCxnSpPr>
            <a:cxnSpLocks/>
          </p:cNvCxnSpPr>
          <p:nvPr/>
        </p:nvCxnSpPr>
        <p:spPr>
          <a:xfrm flipV="1">
            <a:off x="4110499" y="3502902"/>
            <a:ext cx="1311065" cy="790463"/>
          </a:xfrm>
          <a:prstGeom prst="straightConnector1">
            <a:avLst/>
          </a:prstGeom>
          <a:ln w="38100"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E4BC13-28F1-EE47-ADB5-8BAC3B5CA5B2}"/>
              </a:ext>
            </a:extLst>
          </p:cNvPr>
          <p:cNvSpPr txBox="1"/>
          <p:nvPr/>
        </p:nvSpPr>
        <p:spPr>
          <a:xfrm>
            <a:off x="2038758" y="21188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Perception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EBF249-B00D-3843-BE0B-CD895F937419}"/>
              </a:ext>
            </a:extLst>
          </p:cNvPr>
          <p:cNvSpPr txBox="1"/>
          <p:nvPr/>
        </p:nvSpPr>
        <p:spPr>
          <a:xfrm>
            <a:off x="5267684" y="211281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Planning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58C731-C716-A142-84B4-66B2A07BE260}"/>
              </a:ext>
            </a:extLst>
          </p:cNvPr>
          <p:cNvSpPr txBox="1"/>
          <p:nvPr/>
        </p:nvSpPr>
        <p:spPr>
          <a:xfrm>
            <a:off x="8698977" y="210951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0D9A44-4DA1-2F4D-A84F-94D3BF78D347}"/>
              </a:ext>
            </a:extLst>
          </p:cNvPr>
          <p:cNvSpPr txBox="1"/>
          <p:nvPr/>
        </p:nvSpPr>
        <p:spPr>
          <a:xfrm>
            <a:off x="3599984" y="585818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>
                <a:solidFill>
                  <a:schemeClr val="accent1">
                    <a:lumMod val="75000"/>
                  </a:schemeClr>
                </a:solidFill>
              </a:rPr>
              <a:t>HD</a:t>
            </a:r>
            <a:r>
              <a:rPr lang="zh-Hans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accent1">
                    <a:lumMod val="75000"/>
                  </a:schemeClr>
                </a:solidFill>
              </a:rPr>
              <a:t>Map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711F36-F3E3-4442-A0C2-E4A0D92E0B76}"/>
              </a:ext>
            </a:extLst>
          </p:cNvPr>
          <p:cNvSpPr txBox="1"/>
          <p:nvPr/>
        </p:nvSpPr>
        <p:spPr>
          <a:xfrm>
            <a:off x="6673689" y="586414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Localization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HD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MAP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47744-D0BD-BA41-B6E8-B54823ED0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17" y="1240631"/>
            <a:ext cx="6705600" cy="478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405E8A-C2BE-9F47-B6DF-598461CE264D}"/>
              </a:ext>
            </a:extLst>
          </p:cNvPr>
          <p:cNvSpPr txBox="1"/>
          <p:nvPr/>
        </p:nvSpPr>
        <p:spPr>
          <a:xfrm>
            <a:off x="754912" y="1913861"/>
            <a:ext cx="18966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 Map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26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HD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MAP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66E61-BB5E-FA46-A274-74EBFD50A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91" y="1397115"/>
            <a:ext cx="7937796" cy="4474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DBA12C-3C8F-1847-AADC-F7F29E14C5DC}"/>
              </a:ext>
            </a:extLst>
          </p:cNvPr>
          <p:cNvSpPr txBox="1"/>
          <p:nvPr/>
        </p:nvSpPr>
        <p:spPr>
          <a:xfrm>
            <a:off x="754912" y="1913861"/>
            <a:ext cx="27558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 Map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Lidar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62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HD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MAP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0C3459-F9DF-AF4B-8E21-32C06460C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42" y="1400383"/>
            <a:ext cx="7931445" cy="4454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49EE0C-C633-FD49-98E8-7A42FEEA91CC}"/>
              </a:ext>
            </a:extLst>
          </p:cNvPr>
          <p:cNvSpPr txBox="1"/>
          <p:nvPr/>
        </p:nvSpPr>
        <p:spPr>
          <a:xfrm>
            <a:off x="754912" y="1913861"/>
            <a:ext cx="27558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 Map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Lidar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HD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MAP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vs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NAVIGATION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MAP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51333"/>
              </p:ext>
            </p:extLst>
          </p:nvPr>
        </p:nvGraphicFramePr>
        <p:xfrm>
          <a:off x="2348500" y="1427771"/>
          <a:ext cx="7493409" cy="4167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067040141"/>
                    </a:ext>
                  </a:extLst>
                </a:gridCol>
                <a:gridCol w="2845809">
                  <a:extLst>
                    <a:ext uri="{9D8B030D-6E8A-4147-A177-3AD203B41FA5}">
                      <a16:colId xmlns:a16="http://schemas.microsoft.com/office/drawing/2014/main" val="4187067958"/>
                    </a:ext>
                  </a:extLst>
                </a:gridCol>
                <a:gridCol w="2847600">
                  <a:extLst>
                    <a:ext uri="{9D8B030D-6E8A-4147-A177-3AD203B41FA5}">
                      <a16:colId xmlns:a16="http://schemas.microsoft.com/office/drawing/2014/main" val="1034461565"/>
                    </a:ext>
                  </a:extLst>
                </a:gridCol>
              </a:tblGrid>
              <a:tr h="117510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800" dirty="0"/>
                        <a:t>High</a:t>
                      </a:r>
                      <a:r>
                        <a:rPr lang="zh-Hans" altLang="en-US" sz="1800" dirty="0"/>
                        <a:t> </a:t>
                      </a:r>
                      <a:r>
                        <a:rPr lang="en-US" altLang="zh-Hans" sz="1800" dirty="0"/>
                        <a:t>Definition</a:t>
                      </a:r>
                      <a:r>
                        <a:rPr lang="zh-Hans" altLang="en-US" sz="1800" dirty="0"/>
                        <a:t> </a:t>
                      </a:r>
                      <a:r>
                        <a:rPr lang="en-US" altLang="zh-Hans" sz="1800" dirty="0"/>
                        <a:t>Map</a:t>
                      </a:r>
                    </a:p>
                    <a:p>
                      <a:pPr algn="ctr"/>
                      <a:endParaRPr lang="en-US" altLang="zh-Hans" sz="1800" dirty="0"/>
                    </a:p>
                    <a:p>
                      <a:pPr algn="ctr"/>
                      <a:r>
                        <a:rPr lang="en-US" altLang="zh-Hans" sz="1800" dirty="0"/>
                        <a:t>High</a:t>
                      </a:r>
                      <a:r>
                        <a:rPr lang="zh-Hans" altLang="en-US" sz="1800" dirty="0"/>
                        <a:t> </a:t>
                      </a:r>
                      <a:r>
                        <a:rPr lang="en-US" altLang="zh-Hans" sz="1800" dirty="0"/>
                        <a:t>Dimension</a:t>
                      </a:r>
                      <a:r>
                        <a:rPr lang="zh-Hans" altLang="en-US" sz="1800" dirty="0"/>
                        <a:t> </a:t>
                      </a:r>
                      <a:r>
                        <a:rPr lang="en-US" altLang="zh-Hans" sz="1800" dirty="0"/>
                        <a:t>Map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Navigation Map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8038998"/>
                  </a:ext>
                </a:extLst>
              </a:tr>
              <a:tr h="99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Precision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66423023"/>
                  </a:ext>
                </a:extLst>
              </a:tr>
              <a:tr h="998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Information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3D lane info</a:t>
                      </a:r>
                    </a:p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More detail signals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Basic info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39956195"/>
                  </a:ext>
                </a:extLst>
              </a:tr>
              <a:tr h="99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Usage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Autonomous vehicle or robotics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Human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734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9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{E03B1251-045F-FB4D-8B05-8A12CCE159B2}tf10001076</Template>
  <TotalTime>11779</TotalTime>
  <Words>861</Words>
  <Application>Microsoft Macintosh PowerPoint</Application>
  <PresentationFormat>Widescreen</PresentationFormat>
  <Paragraphs>327</Paragraphs>
  <Slides>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等线</vt:lpstr>
      <vt:lpstr>HelveticaNeueLT Std Thin</vt:lpstr>
      <vt:lpstr>微软雅黑</vt:lpstr>
      <vt:lpstr>黑体</vt:lpstr>
      <vt:lpstr>宋体</vt:lpstr>
      <vt:lpstr>Arial</vt:lpstr>
      <vt:lpstr>Calibri</vt:lpstr>
      <vt:lpstr>Impact</vt:lpstr>
      <vt:lpstr>Wingdings</vt:lpstr>
      <vt:lpstr>主题5</vt:lpstr>
      <vt:lpstr>无人驾驶高精地图和V2X HD MAP &amp; V2X</vt:lpstr>
      <vt:lpstr>PowerPoint Presentation</vt:lpstr>
      <vt:lpstr>HD MAP OVERVIEW</vt:lpstr>
      <vt:lpstr>AUTOMOUS SOFTWARE STACK</vt:lpstr>
      <vt:lpstr>AUTOMOUS SOFTWARE STACK</vt:lpstr>
      <vt:lpstr>HD MAP</vt:lpstr>
      <vt:lpstr>HD MAP</vt:lpstr>
      <vt:lpstr>HD MAP</vt:lpstr>
      <vt:lpstr>HD MAP vs NAVIGATION MAP</vt:lpstr>
      <vt:lpstr>LOCALIZATION</vt:lpstr>
      <vt:lpstr>PERCEPTION</vt:lpstr>
      <vt:lpstr>PERCEPTION</vt:lpstr>
      <vt:lpstr>PLANNING</vt:lpstr>
      <vt:lpstr>APOLLO HDMAP</vt:lpstr>
      <vt:lpstr>APOLLO HDMAP</vt:lpstr>
      <vt:lpstr>SLAM</vt:lpstr>
      <vt:lpstr>HDMAP AI</vt:lpstr>
      <vt:lpstr>OPENDRIVE PROTOCAL</vt:lpstr>
      <vt:lpstr>OPENDRIVE</vt:lpstr>
      <vt:lpstr>OPENDRIVE</vt:lpstr>
      <vt:lpstr>COORDINATE</vt:lpstr>
      <vt:lpstr>COORDINATE</vt:lpstr>
      <vt:lpstr>COORDINATE</vt:lpstr>
      <vt:lpstr>ROAD</vt:lpstr>
      <vt:lpstr>ROAD</vt:lpstr>
      <vt:lpstr>JUNCTION</vt:lpstr>
      <vt:lpstr>CLOUD POINT MAPPING</vt:lpstr>
      <vt:lpstr>SLAM</vt:lpstr>
      <vt:lpstr>Lidar &amp; Image</vt:lpstr>
      <vt:lpstr>V2X</vt:lpstr>
      <vt:lpstr>V2X</vt:lpstr>
      <vt:lpstr>V2X</vt:lpstr>
      <vt:lpstr>5G + V2X</vt:lpstr>
      <vt:lpstr>Demo</vt:lpstr>
      <vt:lpstr>SUMMARY</vt:lpstr>
      <vt:lpstr>HOMEWORK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Microsoft Office 用户</cp:lastModifiedBy>
  <cp:revision>299</cp:revision>
  <cp:lastPrinted>2019-03-16T10:06:39Z</cp:lastPrinted>
  <dcterms:created xsi:type="dcterms:W3CDTF">2017-09-04T16:00:00Z</dcterms:created>
  <dcterms:modified xsi:type="dcterms:W3CDTF">2019-03-16T11:46:57Z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